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14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Calibri (MS)" panose="020B0604020202020204" charset="0"/>
      <p:regular r:id="rId16"/>
    </p:embeddedFont>
    <p:embeddedFont>
      <p:font typeface="Calibri (MS) Bold" panose="020B0604020202020204" charset="0"/>
      <p:regular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Open Sans 1" panose="020B0604020202020204" charset="0"/>
      <p:regular r:id="rId22"/>
    </p:embeddedFont>
    <p:embeddedFont>
      <p:font typeface="Open Sans 1 Bold" panose="020B0604020202020204" charset="0"/>
      <p:regular r:id="rId23"/>
    </p:embeddedFont>
    <p:embeddedFont>
      <p:font typeface="Open Sans 2 Bold" panose="020B0604020202020204" charset="0"/>
      <p:regular r:id="rId24"/>
    </p:embeddedFon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Raleway Bold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8367" autoAdjust="0"/>
  </p:normalViewPr>
  <p:slideViewPr>
    <p:cSldViewPr>
      <p:cViewPr>
        <p:scale>
          <a:sx n="30" d="100"/>
          <a:sy n="30" d="100"/>
        </p:scale>
        <p:origin x="1878" y="7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Carlotti" userId="0d6c397c6440c72e" providerId="LiveId" clId="{9A453008-9058-4A4F-A898-0FE35742387E}"/>
    <pc:docChg chg="undo custSel addSld modSld modMainMaster">
      <pc:chgData name="Carlos Carlotti" userId="0d6c397c6440c72e" providerId="LiveId" clId="{9A453008-9058-4A4F-A898-0FE35742387E}" dt="2026-04-27T14:44:26.773" v="1027" actId="1038"/>
      <pc:docMkLst>
        <pc:docMk/>
      </pc:docMkLst>
      <pc:sldChg chg="addSp delSp modSp mod setBg">
        <pc:chgData name="Carlos Carlotti" userId="0d6c397c6440c72e" providerId="LiveId" clId="{9A453008-9058-4A4F-A898-0FE35742387E}" dt="2026-04-27T14:17:27.604" v="577" actId="1035"/>
        <pc:sldMkLst>
          <pc:docMk/>
          <pc:sldMk cId="0" sldId="256"/>
        </pc:sldMkLst>
        <pc:spChg chg="mod">
          <ac:chgData name="Carlos Carlotti" userId="0d6c397c6440c72e" providerId="LiveId" clId="{9A453008-9058-4A4F-A898-0FE35742387E}" dt="2026-04-27T14:17:05.032" v="558"/>
          <ac:spMkLst>
            <pc:docMk/>
            <pc:sldMk cId="0" sldId="256"/>
            <ac:spMk id="9" creationId="{46D6C82A-172D-86B8-000B-812CA99FA391}"/>
          </ac:spMkLst>
        </pc:spChg>
        <pc:spChg chg="mod">
          <ac:chgData name="Carlos Carlotti" userId="0d6c397c6440c72e" providerId="LiveId" clId="{9A453008-9058-4A4F-A898-0FE35742387E}" dt="2026-04-27T14:17:27.604" v="577" actId="1035"/>
          <ac:spMkLst>
            <pc:docMk/>
            <pc:sldMk cId="0" sldId="256"/>
            <ac:spMk id="10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17:05.032" v="558"/>
          <ac:spMkLst>
            <pc:docMk/>
            <pc:sldMk cId="0" sldId="256"/>
            <ac:spMk id="14" creationId="{19574580-0CF1-9206-9ECE-BD8B2FBC9166}"/>
          </ac:spMkLst>
        </pc:spChg>
        <pc:spChg chg="mod">
          <ac:chgData name="Carlos Carlotti" userId="0d6c397c6440c72e" providerId="LiveId" clId="{9A453008-9058-4A4F-A898-0FE35742387E}" dt="2026-04-27T14:17:05.032" v="558"/>
          <ac:spMkLst>
            <pc:docMk/>
            <pc:sldMk cId="0" sldId="256"/>
            <ac:spMk id="22" creationId="{15B95E69-BDD0-D274-610C-5A28FAFCC833}"/>
          </ac:spMkLst>
        </pc:spChg>
        <pc:grpChg chg="del">
          <ac:chgData name="Carlos Carlotti" userId="0d6c397c6440c72e" providerId="LiveId" clId="{9A453008-9058-4A4F-A898-0FE35742387E}" dt="2026-04-27T14:16:34.673" v="555" actId="478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17:00.818" v="557" actId="14100"/>
          <ac:grpSpMkLst>
            <pc:docMk/>
            <pc:sldMk cId="0" sldId="256"/>
            <ac:grpSpMk id="5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17:05.032" v="558"/>
          <ac:grpSpMkLst>
            <pc:docMk/>
            <pc:sldMk cId="0" sldId="256"/>
            <ac:grpSpMk id="8" creationId="{2EA42394-C59B-4814-9DD3-1767A4BB327C}"/>
          </ac:grpSpMkLst>
        </pc:grpChg>
        <pc:grpChg chg="mod">
          <ac:chgData name="Carlos Carlotti" userId="0d6c397c6440c72e" providerId="LiveId" clId="{9A453008-9058-4A4F-A898-0FE35742387E}" dt="2026-04-27T14:17:13.125" v="561" actId="1038"/>
          <ac:grpSpMkLst>
            <pc:docMk/>
            <pc:sldMk cId="0" sldId="256"/>
            <ac:grpSpMk id="11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17:05.032" v="558"/>
          <ac:grpSpMkLst>
            <pc:docMk/>
            <pc:sldMk cId="0" sldId="256"/>
            <ac:grpSpMk id="13" creationId="{A367F729-8F7B-278B-40B8-44708DE905B6}"/>
          </ac:grpSpMkLst>
        </pc:grpChg>
        <pc:grpChg chg="del">
          <ac:chgData name="Carlos Carlotti" userId="0d6c397c6440c72e" providerId="LiveId" clId="{9A453008-9058-4A4F-A898-0FE35742387E}" dt="2026-04-27T14:15:38.024" v="551" actId="478"/>
          <ac:grpSpMkLst>
            <pc:docMk/>
            <pc:sldMk cId="0" sldId="256"/>
            <ac:grpSpMk id="15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15:35.972" v="550" actId="478"/>
          <ac:grpSpMkLst>
            <pc:docMk/>
            <pc:sldMk cId="0" sldId="256"/>
            <ac:grpSpMk id="17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15:33.843" v="549" actId="478"/>
          <ac:grpSpMkLst>
            <pc:docMk/>
            <pc:sldMk cId="0" sldId="256"/>
            <ac:grpSpMk id="19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17:05.032" v="558"/>
          <ac:grpSpMkLst>
            <pc:docMk/>
            <pc:sldMk cId="0" sldId="256"/>
            <ac:grpSpMk id="21" creationId="{264C40EE-3475-32D7-1E8A-051E5560C445}"/>
          </ac:grpSpMkLst>
        </pc:grpChg>
      </pc:sldChg>
      <pc:sldChg chg="addSp delSp modSp mod modNotes">
        <pc:chgData name="Carlos Carlotti" userId="0d6c397c6440c72e" providerId="LiveId" clId="{9A453008-9058-4A4F-A898-0FE35742387E}" dt="2026-04-27T14:39:00.510" v="941" actId="1035"/>
        <pc:sldMkLst>
          <pc:docMk/>
          <pc:sldMk cId="0" sldId="257"/>
        </pc:sldMkLst>
        <pc:spChg chg="mod">
          <ac:chgData name="Carlos Carlotti" userId="0d6c397c6440c72e" providerId="LiveId" clId="{9A453008-9058-4A4F-A898-0FE35742387E}" dt="2026-04-27T14:38:53.333" v="935" actId="1035"/>
          <ac:spMkLst>
            <pc:docMk/>
            <pc:sldMk cId="0" sldId="257"/>
            <ac:spMk id="6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39:00.510" v="941" actId="1035"/>
          <ac:spMkLst>
            <pc:docMk/>
            <pc:sldMk cId="0" sldId="257"/>
            <ac:spMk id="7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18:32.285" v="588"/>
          <ac:spMkLst>
            <pc:docMk/>
            <pc:sldMk cId="0" sldId="257"/>
            <ac:spMk id="22" creationId="{2BF5E4AE-9F10-C529-D03D-83708F387BF3}"/>
          </ac:spMkLst>
        </pc:spChg>
        <pc:spChg chg="mod">
          <ac:chgData name="Carlos Carlotti" userId="0d6c397c6440c72e" providerId="LiveId" clId="{9A453008-9058-4A4F-A898-0FE35742387E}" dt="2026-04-27T14:18:32.285" v="588"/>
          <ac:spMkLst>
            <pc:docMk/>
            <pc:sldMk cId="0" sldId="257"/>
            <ac:spMk id="24" creationId="{F6CF880C-9EEA-88F7-1C72-1E84F6FC14B5}"/>
          </ac:spMkLst>
        </pc:spChg>
        <pc:spChg chg="mod">
          <ac:chgData name="Carlos Carlotti" userId="0d6c397c6440c72e" providerId="LiveId" clId="{9A453008-9058-4A4F-A898-0FE35742387E}" dt="2026-04-27T14:18:32.285" v="588"/>
          <ac:spMkLst>
            <pc:docMk/>
            <pc:sldMk cId="0" sldId="257"/>
            <ac:spMk id="26" creationId="{62338BEC-091D-15F7-241D-E2800B314D48}"/>
          </ac:spMkLst>
        </pc:spChg>
        <pc:grpChg chg="del">
          <ac:chgData name="Carlos Carlotti" userId="0d6c397c6440c72e" providerId="LiveId" clId="{9A453008-9058-4A4F-A898-0FE35742387E}" dt="2026-04-27T14:18:12.638" v="585" actId="478"/>
          <ac:grpSpMkLst>
            <pc:docMk/>
            <pc:sldMk cId="0" sldId="257"/>
            <ac:grpSpMk id="2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18:08.972" v="584" actId="478"/>
          <ac:grpSpMkLst>
            <pc:docMk/>
            <pc:sldMk cId="0" sldId="257"/>
            <ac:grpSpMk id="4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17:35.076" v="578" actId="478"/>
          <ac:grpSpMkLst>
            <pc:docMk/>
            <pc:sldMk cId="0" sldId="257"/>
            <ac:grpSpMk id="8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17:37.210" v="579" actId="478"/>
          <ac:grpSpMkLst>
            <pc:docMk/>
            <pc:sldMk cId="0" sldId="257"/>
            <ac:grpSpMk id="10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38:09.722" v="916" actId="14100"/>
          <ac:grpSpMkLst>
            <pc:docMk/>
            <pc:sldMk cId="0" sldId="257"/>
            <ac:grpSpMk id="17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18:04.092" v="583" actId="1076"/>
          <ac:grpSpMkLst>
            <pc:docMk/>
            <pc:sldMk cId="0" sldId="257"/>
            <ac:grpSpMk id="19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18:32.285" v="588"/>
          <ac:grpSpMkLst>
            <pc:docMk/>
            <pc:sldMk cId="0" sldId="257"/>
            <ac:grpSpMk id="21" creationId="{B304DC8C-3589-F4C4-7A52-79A60A6F17BC}"/>
          </ac:grpSpMkLst>
        </pc:grpChg>
        <pc:grpChg chg="add mod">
          <ac:chgData name="Carlos Carlotti" userId="0d6c397c6440c72e" providerId="LiveId" clId="{9A453008-9058-4A4F-A898-0FE35742387E}" dt="2026-04-27T14:18:32.285" v="588"/>
          <ac:grpSpMkLst>
            <pc:docMk/>
            <pc:sldMk cId="0" sldId="257"/>
            <ac:grpSpMk id="23" creationId="{56E92C34-ED9C-D10E-6464-30F8744E41C6}"/>
          </ac:grpSpMkLst>
        </pc:grpChg>
        <pc:grpChg chg="add mod">
          <ac:chgData name="Carlos Carlotti" userId="0d6c397c6440c72e" providerId="LiveId" clId="{9A453008-9058-4A4F-A898-0FE35742387E}" dt="2026-04-27T14:18:32.285" v="588"/>
          <ac:grpSpMkLst>
            <pc:docMk/>
            <pc:sldMk cId="0" sldId="257"/>
            <ac:grpSpMk id="25" creationId="{44AD9B32-D60B-BB2E-A128-0438785BA885}"/>
          </ac:grpSpMkLst>
        </pc:grpChg>
      </pc:sldChg>
      <pc:sldChg chg="addSp delSp modSp mod">
        <pc:chgData name="Carlos Carlotti" userId="0d6c397c6440c72e" providerId="LiveId" clId="{9A453008-9058-4A4F-A898-0FE35742387E}" dt="2026-04-27T14:39:57.241" v="981" actId="1038"/>
        <pc:sldMkLst>
          <pc:docMk/>
          <pc:sldMk cId="0" sldId="258"/>
        </pc:sldMkLst>
        <pc:spChg chg="mod">
          <ac:chgData name="Carlos Carlotti" userId="0d6c397c6440c72e" providerId="LiveId" clId="{9A453008-9058-4A4F-A898-0FE35742387E}" dt="2026-04-27T14:19:06.399" v="594"/>
          <ac:spMkLst>
            <pc:docMk/>
            <pc:sldMk cId="0" sldId="258"/>
            <ac:spMk id="11" creationId="{4D8E5FEB-AB32-3B3C-637C-AB9D4840D7EE}"/>
          </ac:spMkLst>
        </pc:spChg>
        <pc:spChg chg="mod ord">
          <ac:chgData name="Carlos Carlotti" userId="0d6c397c6440c72e" providerId="LiveId" clId="{9A453008-9058-4A4F-A898-0FE35742387E}" dt="2026-04-27T14:32:29.376" v="840" actId="16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39:17.800" v="942" actId="207"/>
          <ac:spMkLst>
            <pc:docMk/>
            <pc:sldMk cId="0" sldId="258"/>
            <ac:spMk id="15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39:57.241" v="981" actId="1038"/>
          <ac:spMkLst>
            <pc:docMk/>
            <pc:sldMk cId="0" sldId="258"/>
            <ac:spMk id="16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19:06.399" v="594"/>
          <ac:spMkLst>
            <pc:docMk/>
            <pc:sldMk cId="0" sldId="258"/>
            <ac:spMk id="20" creationId="{695D9D81-8F60-351A-BD04-955C58B8FA04}"/>
          </ac:spMkLst>
        </pc:spChg>
        <pc:spChg chg="mod">
          <ac:chgData name="Carlos Carlotti" userId="0d6c397c6440c72e" providerId="LiveId" clId="{9A453008-9058-4A4F-A898-0FE35742387E}" dt="2026-04-27T14:19:06.399" v="594"/>
          <ac:spMkLst>
            <pc:docMk/>
            <pc:sldMk cId="0" sldId="258"/>
            <ac:spMk id="22" creationId="{E6C71FF5-28FA-739F-E294-B52A7B8B9C21}"/>
          </ac:spMkLst>
        </pc:spChg>
        <pc:spChg chg="mod">
          <ac:chgData name="Carlos Carlotti" userId="0d6c397c6440c72e" providerId="LiveId" clId="{9A453008-9058-4A4F-A898-0FE35742387E}" dt="2026-04-27T14:32:03.455" v="836"/>
          <ac:spMkLst>
            <pc:docMk/>
            <pc:sldMk cId="0" sldId="258"/>
            <ac:spMk id="24" creationId="{3151C410-EBA8-700B-DD40-8ECE5C7B1A4D}"/>
          </ac:spMkLst>
        </pc:spChg>
        <pc:grpChg chg="mod">
          <ac:chgData name="Carlos Carlotti" userId="0d6c397c6440c72e" providerId="LiveId" clId="{9A453008-9058-4A4F-A898-0FE35742387E}" dt="2026-04-27T14:19:59.532" v="601" actId="14100"/>
          <ac:grpSpMkLst>
            <pc:docMk/>
            <pc:sldMk cId="0" sldId="258"/>
            <ac:grpSpMk id="2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19:04.437" v="593" actId="478"/>
          <ac:grpSpMkLst>
            <pc:docMk/>
            <pc:sldMk cId="0" sldId="258"/>
            <ac:grpSpMk id="4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0:08.395" v="602" actId="14100"/>
          <ac:grpSpMkLst>
            <pc:docMk/>
            <pc:sldMk cId="0" sldId="258"/>
            <ac:grpSpMk id="6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19:02.335" v="592" actId="478"/>
          <ac:grpSpMkLst>
            <pc:docMk/>
            <pc:sldMk cId="0" sldId="258"/>
            <ac:grpSpMk id="8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19:06.399" v="594"/>
          <ac:grpSpMkLst>
            <pc:docMk/>
            <pc:sldMk cId="0" sldId="258"/>
            <ac:grpSpMk id="10" creationId="{D8EBA786-31A8-5B89-E340-3A321DD802E5}"/>
          </ac:grpSpMkLst>
        </pc:grpChg>
        <pc:grpChg chg="del">
          <ac:chgData name="Carlos Carlotti" userId="0d6c397c6440c72e" providerId="LiveId" clId="{9A453008-9058-4A4F-A898-0FE35742387E}" dt="2026-04-27T14:19:00.148" v="591" actId="478"/>
          <ac:grpSpMkLst>
            <pc:docMk/>
            <pc:sldMk cId="0" sldId="258"/>
            <ac:grpSpMk id="12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19:06.399" v="594"/>
          <ac:grpSpMkLst>
            <pc:docMk/>
            <pc:sldMk cId="0" sldId="258"/>
            <ac:grpSpMk id="19" creationId="{E2313C15-CDC8-565D-CDE4-076B375F0B0D}"/>
          </ac:grpSpMkLst>
        </pc:grpChg>
        <pc:grpChg chg="add mod">
          <ac:chgData name="Carlos Carlotti" userId="0d6c397c6440c72e" providerId="LiveId" clId="{9A453008-9058-4A4F-A898-0FE35742387E}" dt="2026-04-27T14:19:06.399" v="594"/>
          <ac:grpSpMkLst>
            <pc:docMk/>
            <pc:sldMk cId="0" sldId="258"/>
            <ac:grpSpMk id="21" creationId="{01EF1E1C-457B-2729-5B4A-91EBC54E65CC}"/>
          </ac:grpSpMkLst>
        </pc:grpChg>
        <pc:grpChg chg="add mod">
          <ac:chgData name="Carlos Carlotti" userId="0d6c397c6440c72e" providerId="LiveId" clId="{9A453008-9058-4A4F-A898-0FE35742387E}" dt="2026-04-27T14:33:05.990" v="860" actId="14100"/>
          <ac:grpSpMkLst>
            <pc:docMk/>
            <pc:sldMk cId="0" sldId="258"/>
            <ac:grpSpMk id="23" creationId="{BCB019B9-8158-73C8-0E85-5259C4496448}"/>
          </ac:grpSpMkLst>
        </pc:grpChg>
      </pc:sldChg>
      <pc:sldChg chg="addSp delSp modSp mod modNotes">
        <pc:chgData name="Carlos Carlotti" userId="0d6c397c6440c72e" providerId="LiveId" clId="{9A453008-9058-4A4F-A898-0FE35742387E}" dt="2026-04-27T14:42:08.573" v="996" actId="1362"/>
        <pc:sldMkLst>
          <pc:docMk/>
          <pc:sldMk cId="0" sldId="259"/>
        </pc:sldMkLst>
        <pc:spChg chg="mod">
          <ac:chgData name="Carlos Carlotti" userId="0d6c397c6440c72e" providerId="LiveId" clId="{9A453008-9058-4A4F-A898-0FE35742387E}" dt="2026-04-27T14:42:08.573" v="996" actId="1362"/>
          <ac:spMkLst>
            <pc:docMk/>
            <pc:sldMk cId="0" sldId="259"/>
            <ac:spMk id="3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0:53.701" v="608" actId="1076"/>
          <ac:spMkLst>
            <pc:docMk/>
            <pc:sldMk cId="0" sldId="259"/>
            <ac:spMk id="12" creationId="{00000000-0000-0000-0000-000000000000}"/>
          </ac:spMkLst>
        </pc:spChg>
        <pc:spChg chg="mod">
          <ac:chgData name="Carlos Carlotti" userId="0d6c397c6440c72e" providerId="LiveId" clId="{9A453008-9058-4A4F-A898-0FE35742387E}" dt="2026-04-23T16:58:12.363" v="312" actId="255"/>
          <ac:spMkLst>
            <pc:docMk/>
            <pc:sldMk cId="0" sldId="259"/>
            <ac:spMk id="16" creationId="{00000000-0000-0000-0000-000000000000}"/>
          </ac:spMkLst>
        </pc:spChg>
        <pc:spChg chg="mod">
          <ac:chgData name="Carlos Carlotti" userId="0d6c397c6440c72e" providerId="LiveId" clId="{9A453008-9058-4A4F-A898-0FE35742387E}" dt="2026-04-23T16:58:44.738" v="317" actId="103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01:41.349" v="366" actId="1035"/>
          <ac:spMkLst>
            <pc:docMk/>
            <pc:sldMk cId="0" sldId="259"/>
            <ac:spMk id="20" creationId="{00000000-0000-0000-0000-000000000000}"/>
          </ac:spMkLst>
        </pc:spChg>
        <pc:spChg chg="mod">
          <ac:chgData name="Carlos Carlotti" userId="0d6c397c6440c72e" providerId="LiveId" clId="{9A453008-9058-4A4F-A898-0FE35742387E}" dt="2026-04-23T16:59:10.130" v="320" actId="255"/>
          <ac:spMkLst>
            <pc:docMk/>
            <pc:sldMk cId="0" sldId="259"/>
            <ac:spMk id="22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41:39.678" v="995" actId="1076"/>
          <ac:spMkLst>
            <pc:docMk/>
            <pc:sldMk cId="0" sldId="259"/>
            <ac:spMk id="23" creationId="{00000000-0000-0000-0000-000000000000}"/>
          </ac:spMkLst>
        </pc:spChg>
        <pc:spChg chg="mod">
          <ac:chgData name="Carlos Carlotti" userId="0d6c397c6440c72e" providerId="LiveId" clId="{9A453008-9058-4A4F-A898-0FE35742387E}" dt="2026-04-23T16:59:10.130" v="320" actId="255"/>
          <ac:spMkLst>
            <pc:docMk/>
            <pc:sldMk cId="0" sldId="259"/>
            <ac:spMk id="24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33:46.718" v="863" actId="20577"/>
          <ac:spMkLst>
            <pc:docMk/>
            <pc:sldMk cId="0" sldId="259"/>
            <ac:spMk id="25" creationId="{00000000-0000-0000-0000-000000000000}"/>
          </ac:spMkLst>
        </pc:spChg>
        <pc:spChg chg="mod">
          <ac:chgData name="Carlos Carlotti" userId="0d6c397c6440c72e" providerId="LiveId" clId="{9A453008-9058-4A4F-A898-0FE35742387E}" dt="2026-04-23T16:59:10.130" v="320" actId="255"/>
          <ac:spMkLst>
            <pc:docMk/>
            <pc:sldMk cId="0" sldId="259"/>
            <ac:spMk id="26" creationId="{00000000-0000-0000-0000-000000000000}"/>
          </ac:spMkLst>
        </pc:spChg>
        <pc:spChg chg="add mod">
          <ac:chgData name="Carlos Carlotti" userId="0d6c397c6440c72e" providerId="LiveId" clId="{9A453008-9058-4A4F-A898-0FE35742387E}" dt="2026-04-27T14:41:29.457" v="994" actId="1076"/>
          <ac:spMkLst>
            <pc:docMk/>
            <pc:sldMk cId="0" sldId="259"/>
            <ac:spMk id="27" creationId="{DBB9473C-578D-07A4-202B-DD8A6731CA2A}"/>
          </ac:spMkLst>
        </pc:spChg>
        <pc:spChg chg="mod">
          <ac:chgData name="Carlos Carlotti" userId="0d6c397c6440c72e" providerId="LiveId" clId="{9A453008-9058-4A4F-A898-0FE35742387E}" dt="2026-04-27T14:20:46.671" v="607"/>
          <ac:spMkLst>
            <pc:docMk/>
            <pc:sldMk cId="0" sldId="259"/>
            <ac:spMk id="29" creationId="{F200A28B-F693-9D27-6F10-654D5CCF7A73}"/>
          </ac:spMkLst>
        </pc:spChg>
        <pc:spChg chg="mod">
          <ac:chgData name="Carlos Carlotti" userId="0d6c397c6440c72e" providerId="LiveId" clId="{9A453008-9058-4A4F-A898-0FE35742387E}" dt="2026-04-27T14:20:46.671" v="607"/>
          <ac:spMkLst>
            <pc:docMk/>
            <pc:sldMk cId="0" sldId="259"/>
            <ac:spMk id="31" creationId="{1D1FC026-0EDC-9D2E-75B7-A369E5CBCC5B}"/>
          </ac:spMkLst>
        </pc:spChg>
        <pc:spChg chg="mod">
          <ac:chgData name="Carlos Carlotti" userId="0d6c397c6440c72e" providerId="LiveId" clId="{9A453008-9058-4A4F-A898-0FE35742387E}" dt="2026-04-27T14:20:46.671" v="607"/>
          <ac:spMkLst>
            <pc:docMk/>
            <pc:sldMk cId="0" sldId="259"/>
            <ac:spMk id="33" creationId="{03D0378E-DCC4-A9E4-6418-5DFA9EEB6E25}"/>
          </ac:spMkLst>
        </pc:spChg>
        <pc:grpChg chg="mod">
          <ac:chgData name="Carlos Carlotti" userId="0d6c397c6440c72e" providerId="LiveId" clId="{9A453008-9058-4A4F-A898-0FE35742387E}" dt="2026-04-27T14:40:17.413" v="983" actId="1076"/>
          <ac:grpSpMkLst>
            <pc:docMk/>
            <pc:sldMk cId="0" sldId="259"/>
            <ac:grpSpMk id="2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20:44.782" v="606" actId="478"/>
          <ac:grpSpMkLst>
            <pc:docMk/>
            <pc:sldMk cId="0" sldId="259"/>
            <ac:grpSpMk id="4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20:42.304" v="605" actId="478"/>
          <ac:grpSpMkLst>
            <pc:docMk/>
            <pc:sldMk cId="0" sldId="259"/>
            <ac:grpSpMk id="8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20:40.012" v="604" actId="478"/>
          <ac:grpSpMkLst>
            <pc:docMk/>
            <pc:sldMk cId="0" sldId="259"/>
            <ac:grpSpMk id="10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20:46.671" v="607"/>
          <ac:grpSpMkLst>
            <pc:docMk/>
            <pc:sldMk cId="0" sldId="259"/>
            <ac:grpSpMk id="28" creationId="{3BCDA3BD-B358-32DD-77BF-6665E2484C5A}"/>
          </ac:grpSpMkLst>
        </pc:grpChg>
        <pc:grpChg chg="add mod">
          <ac:chgData name="Carlos Carlotti" userId="0d6c397c6440c72e" providerId="LiveId" clId="{9A453008-9058-4A4F-A898-0FE35742387E}" dt="2026-04-27T14:20:46.671" v="607"/>
          <ac:grpSpMkLst>
            <pc:docMk/>
            <pc:sldMk cId="0" sldId="259"/>
            <ac:grpSpMk id="30" creationId="{30E4D34C-2EFB-B9F9-858D-AED04918CA08}"/>
          </ac:grpSpMkLst>
        </pc:grpChg>
        <pc:grpChg chg="add mod">
          <ac:chgData name="Carlos Carlotti" userId="0d6c397c6440c72e" providerId="LiveId" clId="{9A453008-9058-4A4F-A898-0FE35742387E}" dt="2026-04-27T14:20:46.671" v="607"/>
          <ac:grpSpMkLst>
            <pc:docMk/>
            <pc:sldMk cId="0" sldId="259"/>
            <ac:grpSpMk id="32" creationId="{DC2FDEA0-57D0-26F2-0A9D-67A2985AB132}"/>
          </ac:grpSpMkLst>
        </pc:grpChg>
      </pc:sldChg>
      <pc:sldChg chg="addSp delSp modSp mod">
        <pc:chgData name="Carlos Carlotti" userId="0d6c397c6440c72e" providerId="LiveId" clId="{9A453008-9058-4A4F-A898-0FE35742387E}" dt="2026-04-27T14:35:15.837" v="891" actId="1035"/>
        <pc:sldMkLst>
          <pc:docMk/>
          <pc:sldMk cId="0" sldId="260"/>
        </pc:sldMkLst>
        <pc:spChg chg="mod">
          <ac:chgData name="Carlos Carlotti" userId="0d6c397c6440c72e" providerId="LiveId" clId="{9A453008-9058-4A4F-A898-0FE35742387E}" dt="2026-04-27T14:12:31.015" v="473" actId="207"/>
          <ac:spMkLst>
            <pc:docMk/>
            <pc:sldMk cId="0" sldId="260"/>
            <ac:spMk id="5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1:06.944" v="609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35:15.837" v="891" actId="1035"/>
          <ac:spMkLst>
            <pc:docMk/>
            <pc:sldMk cId="0" sldId="260"/>
            <ac:spMk id="15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35:15.837" v="891" actId="1035"/>
          <ac:spMkLst>
            <pc:docMk/>
            <pc:sldMk cId="0" sldId="260"/>
            <ac:spMk id="16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12:41.686" v="474" actId="207"/>
          <ac:spMkLst>
            <pc:docMk/>
            <pc:sldMk cId="0" sldId="260"/>
            <ac:spMk id="18" creationId="{DFB58758-5895-22D4-52F5-D6BA0BBDE0D6}"/>
          </ac:spMkLst>
        </pc:spChg>
        <pc:spChg chg="mod">
          <ac:chgData name="Carlos Carlotti" userId="0d6c397c6440c72e" providerId="LiveId" clId="{9A453008-9058-4A4F-A898-0FE35742387E}" dt="2026-04-27T14:13:09.796" v="487" actId="207"/>
          <ac:spMkLst>
            <pc:docMk/>
            <pc:sldMk cId="0" sldId="260"/>
            <ac:spMk id="20" creationId="{E5DAC3FD-BD65-E700-B0D7-7CD13F2D9CBA}"/>
          </ac:spMkLst>
        </pc:spChg>
        <pc:grpChg chg="mod">
          <ac:chgData name="Carlos Carlotti" userId="0d6c397c6440c72e" providerId="LiveId" clId="{9A453008-9058-4A4F-A898-0FE35742387E}" dt="2026-04-27T14:06:40.291" v="418" actId="14100"/>
          <ac:grpSpMkLst>
            <pc:docMk/>
            <pc:sldMk cId="0" sldId="260"/>
            <ac:grpSpMk id="2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12:51.900" v="486" actId="478"/>
          <ac:grpSpMkLst>
            <pc:docMk/>
            <pc:sldMk cId="0" sldId="260"/>
            <ac:grpSpMk id="4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13:15.098" v="488" actId="478"/>
          <ac:grpSpMkLst>
            <pc:docMk/>
            <pc:sldMk cId="0" sldId="260"/>
            <ac:grpSpMk id="8" creationId="{00000000-0000-0000-0000-000000000000}"/>
          </ac:grpSpMkLst>
        </pc:grpChg>
        <pc:grpChg chg="mod ord">
          <ac:chgData name="Carlos Carlotti" userId="0d6c397c6440c72e" providerId="LiveId" clId="{9A453008-9058-4A4F-A898-0FE35742387E}" dt="2026-04-27T14:15:13.222" v="548" actId="554"/>
          <ac:grpSpMkLst>
            <pc:docMk/>
            <pc:sldMk cId="0" sldId="260"/>
            <ac:grpSpMk id="10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15:13.222" v="548" actId="554"/>
          <ac:grpSpMkLst>
            <pc:docMk/>
            <pc:sldMk cId="0" sldId="260"/>
            <ac:grpSpMk id="17" creationId="{AD9110E5-DBD8-2E29-3161-EB4CF81E298C}"/>
          </ac:grpSpMkLst>
        </pc:grpChg>
        <pc:grpChg chg="add mod">
          <ac:chgData name="Carlos Carlotti" userId="0d6c397c6440c72e" providerId="LiveId" clId="{9A453008-9058-4A4F-A898-0FE35742387E}" dt="2026-04-27T14:15:13.222" v="548" actId="554"/>
          <ac:grpSpMkLst>
            <pc:docMk/>
            <pc:sldMk cId="0" sldId="260"/>
            <ac:grpSpMk id="19" creationId="{86892F59-D82C-D13A-C202-EFC3E4815BB7}"/>
          </ac:grpSpMkLst>
        </pc:grpChg>
      </pc:sldChg>
      <pc:sldChg chg="addSp delSp modSp mod modNotes">
        <pc:chgData name="Carlos Carlotti" userId="0d6c397c6440c72e" providerId="LiveId" clId="{9A453008-9058-4A4F-A898-0FE35742387E}" dt="2026-04-27T14:22:02.458" v="616" actId="1076"/>
        <pc:sldMkLst>
          <pc:docMk/>
          <pc:sldMk cId="0" sldId="261"/>
        </pc:sldMkLst>
        <pc:spChg chg="mod">
          <ac:chgData name="Carlos Carlotti" userId="0d6c397c6440c72e" providerId="LiveId" clId="{9A453008-9058-4A4F-A898-0FE35742387E}" dt="2026-04-27T14:22:02.458" v="616" actId="1076"/>
          <ac:spMkLst>
            <pc:docMk/>
            <pc:sldMk cId="0" sldId="261"/>
            <ac:spMk id="17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1:50.397" v="615"/>
          <ac:spMkLst>
            <pc:docMk/>
            <pc:sldMk cId="0" sldId="261"/>
            <ac:spMk id="38" creationId="{24C58E7C-4047-A17D-3971-BFB3DB2B6324}"/>
          </ac:spMkLst>
        </pc:spChg>
        <pc:spChg chg="mod">
          <ac:chgData name="Carlos Carlotti" userId="0d6c397c6440c72e" providerId="LiveId" clId="{9A453008-9058-4A4F-A898-0FE35742387E}" dt="2026-04-27T14:21:50.397" v="615"/>
          <ac:spMkLst>
            <pc:docMk/>
            <pc:sldMk cId="0" sldId="261"/>
            <ac:spMk id="40" creationId="{A47F3D11-E240-99A2-73BE-CCC564E7A0C2}"/>
          </ac:spMkLst>
        </pc:spChg>
        <pc:spChg chg="mod">
          <ac:chgData name="Carlos Carlotti" userId="0d6c397c6440c72e" providerId="LiveId" clId="{9A453008-9058-4A4F-A898-0FE35742387E}" dt="2026-04-27T14:21:50.397" v="615"/>
          <ac:spMkLst>
            <pc:docMk/>
            <pc:sldMk cId="0" sldId="261"/>
            <ac:spMk id="42" creationId="{6DFA7AF7-8A08-8557-D209-085BB2C2B57B}"/>
          </ac:spMkLst>
        </pc:spChg>
        <pc:grpChg chg="mod">
          <ac:chgData name="Carlos Carlotti" userId="0d6c397c6440c72e" providerId="LiveId" clId="{9A453008-9058-4A4F-A898-0FE35742387E}" dt="2026-04-27T14:21:38.097" v="611" actId="14100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1:48.241" v="614" actId="478"/>
          <ac:grpSpMkLst>
            <pc:docMk/>
            <pc:sldMk cId="0" sldId="261"/>
            <ac:grpSpMk id="4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1:45.565" v="613" actId="478"/>
          <ac:grpSpMkLst>
            <pc:docMk/>
            <pc:sldMk cId="0" sldId="261"/>
            <ac:grpSpMk id="8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1:43.565" v="612" actId="478"/>
          <ac:grpSpMkLst>
            <pc:docMk/>
            <pc:sldMk cId="0" sldId="261"/>
            <ac:grpSpMk id="10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21:50.397" v="615"/>
          <ac:grpSpMkLst>
            <pc:docMk/>
            <pc:sldMk cId="0" sldId="261"/>
            <ac:grpSpMk id="37" creationId="{9CC7877A-1545-79D0-81FF-387081C4DBFF}"/>
          </ac:grpSpMkLst>
        </pc:grpChg>
        <pc:grpChg chg="add mod">
          <ac:chgData name="Carlos Carlotti" userId="0d6c397c6440c72e" providerId="LiveId" clId="{9A453008-9058-4A4F-A898-0FE35742387E}" dt="2026-04-27T14:21:50.397" v="615"/>
          <ac:grpSpMkLst>
            <pc:docMk/>
            <pc:sldMk cId="0" sldId="261"/>
            <ac:grpSpMk id="39" creationId="{0CEF49ED-E150-DCD0-AAC8-28FEC4DC17C9}"/>
          </ac:grpSpMkLst>
        </pc:grpChg>
        <pc:grpChg chg="add mod">
          <ac:chgData name="Carlos Carlotti" userId="0d6c397c6440c72e" providerId="LiveId" clId="{9A453008-9058-4A4F-A898-0FE35742387E}" dt="2026-04-27T14:21:50.397" v="615"/>
          <ac:grpSpMkLst>
            <pc:docMk/>
            <pc:sldMk cId="0" sldId="261"/>
            <ac:grpSpMk id="41" creationId="{5A043810-D4F2-5E9B-B475-E14EC3348681}"/>
          </ac:grpSpMkLst>
        </pc:grpChg>
      </pc:sldChg>
      <pc:sldChg chg="addSp delSp modSp mod">
        <pc:chgData name="Carlos Carlotti" userId="0d6c397c6440c72e" providerId="LiveId" clId="{9A453008-9058-4A4F-A898-0FE35742387E}" dt="2026-04-27T14:24:11.181" v="669" actId="1038"/>
        <pc:sldMkLst>
          <pc:docMk/>
          <pc:sldMk cId="0" sldId="262"/>
        </pc:sldMkLst>
        <pc:spChg chg="mod">
          <ac:chgData name="Carlos Carlotti" userId="0d6c397c6440c72e" providerId="LiveId" clId="{9A453008-9058-4A4F-A898-0FE35742387E}" dt="2026-04-27T14:23:13.656" v="646" actId="14100"/>
          <ac:spMkLst>
            <pc:docMk/>
            <pc:sldMk cId="0" sldId="262"/>
            <ac:spMk id="17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3:53.246" v="663" actId="1036"/>
          <ac:spMkLst>
            <pc:docMk/>
            <pc:sldMk cId="0" sldId="262"/>
            <ac:spMk id="22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4:02.766" v="666" actId="1038"/>
          <ac:spMkLst>
            <pc:docMk/>
            <pc:sldMk cId="0" sldId="262"/>
            <ac:spMk id="29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4:11.181" v="669" actId="1038"/>
          <ac:spMkLst>
            <pc:docMk/>
            <pc:sldMk cId="0" sldId="262"/>
            <ac:spMk id="30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2:26.345" v="620"/>
          <ac:spMkLst>
            <pc:docMk/>
            <pc:sldMk cId="0" sldId="262"/>
            <ac:spMk id="32" creationId="{C7971D3B-62F0-307E-C5DE-727F999291B3}"/>
          </ac:spMkLst>
        </pc:spChg>
        <pc:spChg chg="mod">
          <ac:chgData name="Carlos Carlotti" userId="0d6c397c6440c72e" providerId="LiveId" clId="{9A453008-9058-4A4F-A898-0FE35742387E}" dt="2026-04-27T14:22:26.345" v="620"/>
          <ac:spMkLst>
            <pc:docMk/>
            <pc:sldMk cId="0" sldId="262"/>
            <ac:spMk id="34" creationId="{A8B28270-8AE1-D389-3960-078346AD15F6}"/>
          </ac:spMkLst>
        </pc:spChg>
        <pc:spChg chg="mod">
          <ac:chgData name="Carlos Carlotti" userId="0d6c397c6440c72e" providerId="LiveId" clId="{9A453008-9058-4A4F-A898-0FE35742387E}" dt="2026-04-27T14:22:26.345" v="620"/>
          <ac:spMkLst>
            <pc:docMk/>
            <pc:sldMk cId="0" sldId="262"/>
            <ac:spMk id="36" creationId="{A60DF547-30DD-39FB-E9EE-B16DAC8B1463}"/>
          </ac:spMkLst>
        </pc:spChg>
        <pc:grpChg chg="mod">
          <ac:chgData name="Carlos Carlotti" userId="0d6c397c6440c72e" providerId="LiveId" clId="{9A453008-9058-4A4F-A898-0FE35742387E}" dt="2026-04-23T16:42:21.259" v="304" actId="14100"/>
          <ac:grpSpMkLst>
            <pc:docMk/>
            <pc:sldMk cId="0" sldId="262"/>
            <ac:grpSpMk id="2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22:24.643" v="619" actId="478"/>
          <ac:grpSpMkLst>
            <pc:docMk/>
            <pc:sldMk cId="0" sldId="262"/>
            <ac:grpSpMk id="4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22:22.615" v="618" actId="478"/>
          <ac:grpSpMkLst>
            <pc:docMk/>
            <pc:sldMk cId="0" sldId="262"/>
            <ac:grpSpMk id="8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22:20.364" v="617" actId="478"/>
          <ac:grpSpMkLst>
            <pc:docMk/>
            <pc:sldMk cId="0" sldId="262"/>
            <ac:grpSpMk id="10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3:38.224" v="653" actId="1038"/>
          <ac:grpSpMkLst>
            <pc:docMk/>
            <pc:sldMk cId="0" sldId="262"/>
            <ac:grpSpMk id="19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4:02.766" v="666" actId="1038"/>
          <ac:grpSpMkLst>
            <pc:docMk/>
            <pc:sldMk cId="0" sldId="262"/>
            <ac:grpSpMk id="23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4:11.181" v="669" actId="1038"/>
          <ac:grpSpMkLst>
            <pc:docMk/>
            <pc:sldMk cId="0" sldId="262"/>
            <ac:grpSpMk id="26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22:26.345" v="620"/>
          <ac:grpSpMkLst>
            <pc:docMk/>
            <pc:sldMk cId="0" sldId="262"/>
            <ac:grpSpMk id="31" creationId="{8D6080C2-1C81-DC9E-BD6D-F466E56D4B91}"/>
          </ac:grpSpMkLst>
        </pc:grpChg>
        <pc:grpChg chg="add mod">
          <ac:chgData name="Carlos Carlotti" userId="0d6c397c6440c72e" providerId="LiveId" clId="{9A453008-9058-4A4F-A898-0FE35742387E}" dt="2026-04-27T14:22:26.345" v="620"/>
          <ac:grpSpMkLst>
            <pc:docMk/>
            <pc:sldMk cId="0" sldId="262"/>
            <ac:grpSpMk id="33" creationId="{2FB5DAC2-1893-B8ED-D7D5-020301E96757}"/>
          </ac:grpSpMkLst>
        </pc:grpChg>
        <pc:grpChg chg="add mod">
          <ac:chgData name="Carlos Carlotti" userId="0d6c397c6440c72e" providerId="LiveId" clId="{9A453008-9058-4A4F-A898-0FE35742387E}" dt="2026-04-27T14:22:26.345" v="620"/>
          <ac:grpSpMkLst>
            <pc:docMk/>
            <pc:sldMk cId="0" sldId="262"/>
            <ac:grpSpMk id="35" creationId="{69016367-BE5D-7F0D-E790-451C1C2A7EF0}"/>
          </ac:grpSpMkLst>
        </pc:grpChg>
      </pc:sldChg>
      <pc:sldChg chg="addSp delSp modSp mod">
        <pc:chgData name="Carlos Carlotti" userId="0d6c397c6440c72e" providerId="LiveId" clId="{9A453008-9058-4A4F-A898-0FE35742387E}" dt="2026-04-27T14:26:29.353" v="709" actId="14100"/>
        <pc:sldMkLst>
          <pc:docMk/>
          <pc:sldMk cId="0" sldId="263"/>
        </pc:sldMkLst>
        <pc:spChg chg="mod">
          <ac:chgData name="Carlos Carlotti" userId="0d6c397c6440c72e" providerId="LiveId" clId="{9A453008-9058-4A4F-A898-0FE35742387E}" dt="2026-04-27T14:25:33.895" v="704" actId="1038"/>
          <ac:spMkLst>
            <pc:docMk/>
            <pc:sldMk cId="0" sldId="263"/>
            <ac:spMk id="5" creationId="{00000000-0000-0000-0000-000000000000}"/>
          </ac:spMkLst>
        </pc:spChg>
        <pc:spChg chg="ord">
          <ac:chgData name="Carlos Carlotti" userId="0d6c397c6440c72e" providerId="LiveId" clId="{9A453008-9058-4A4F-A898-0FE35742387E}" dt="2026-04-27T14:26:15.889" v="707" actId="171"/>
          <ac:spMkLst>
            <pc:docMk/>
            <pc:sldMk cId="0" sldId="263"/>
            <ac:spMk id="6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4:44.995" v="686" actId="1038"/>
          <ac:spMkLst>
            <pc:docMk/>
            <pc:sldMk cId="0" sldId="263"/>
            <ac:spMk id="19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5:03.394" v="695" actId="1038"/>
          <ac:spMkLst>
            <pc:docMk/>
            <pc:sldMk cId="0" sldId="263"/>
            <ac:spMk id="23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5:19.184" v="701" actId="1037"/>
          <ac:spMkLst>
            <pc:docMk/>
            <pc:sldMk cId="0" sldId="263"/>
            <ac:spMk id="27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4:36.170" v="672"/>
          <ac:spMkLst>
            <pc:docMk/>
            <pc:sldMk cId="0" sldId="263"/>
            <ac:spMk id="33" creationId="{8893CDDE-7B30-2095-0CCC-000B4D47BF88}"/>
          </ac:spMkLst>
        </pc:spChg>
        <pc:spChg chg="mod">
          <ac:chgData name="Carlos Carlotti" userId="0d6c397c6440c72e" providerId="LiveId" clId="{9A453008-9058-4A4F-A898-0FE35742387E}" dt="2026-04-27T14:24:36.170" v="672"/>
          <ac:spMkLst>
            <pc:docMk/>
            <pc:sldMk cId="0" sldId="263"/>
            <ac:spMk id="35" creationId="{28365BA0-C42B-6408-7B92-E7DEC3056F7A}"/>
          </ac:spMkLst>
        </pc:spChg>
        <pc:spChg chg="mod">
          <ac:chgData name="Carlos Carlotti" userId="0d6c397c6440c72e" providerId="LiveId" clId="{9A453008-9058-4A4F-A898-0FE35742387E}" dt="2026-04-27T14:24:36.170" v="672"/>
          <ac:spMkLst>
            <pc:docMk/>
            <pc:sldMk cId="0" sldId="263"/>
            <ac:spMk id="37" creationId="{13ADD536-D06C-C2BA-B2EB-E8C3A368F2B8}"/>
          </ac:spMkLst>
        </pc:spChg>
        <pc:grpChg chg="mod ord">
          <ac:chgData name="Carlos Carlotti" userId="0d6c397c6440c72e" providerId="LiveId" clId="{9A453008-9058-4A4F-A898-0FE35742387E}" dt="2026-04-27T14:26:24.159" v="708" actId="14100"/>
          <ac:grpSpMkLst>
            <pc:docMk/>
            <pc:sldMk cId="0" sldId="263"/>
            <ac:grpSpMk id="4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6:29.353" v="709" actId="14100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3T16:41:33.317" v="302" actId="14100"/>
          <ac:grpSpMkLst>
            <pc:docMk/>
            <pc:sldMk cId="0" sldId="263"/>
            <ac:grpSpMk id="9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4:30.944" v="670" actId="478"/>
          <ac:grpSpMkLst>
            <pc:docMk/>
            <pc:sldMk cId="0" sldId="263"/>
            <ac:grpSpMk id="11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4:33.750" v="671" actId="478"/>
          <ac:grpSpMkLst>
            <pc:docMk/>
            <pc:sldMk cId="0" sldId="263"/>
            <ac:grpSpMk id="13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5:03.394" v="695" actId="1038"/>
          <ac:grpSpMkLst>
            <pc:docMk/>
            <pc:sldMk cId="0" sldId="263"/>
            <ac:grpSpMk id="20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5:19.184" v="701" actId="1037"/>
          <ac:grpSpMkLst>
            <pc:docMk/>
            <pc:sldMk cId="0" sldId="263"/>
            <ac:grpSpMk id="24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24:36.170" v="672"/>
          <ac:grpSpMkLst>
            <pc:docMk/>
            <pc:sldMk cId="0" sldId="263"/>
            <ac:grpSpMk id="32" creationId="{82943C06-AD57-5FC3-2D87-8AE37566F917}"/>
          </ac:grpSpMkLst>
        </pc:grpChg>
        <pc:grpChg chg="add mod">
          <ac:chgData name="Carlos Carlotti" userId="0d6c397c6440c72e" providerId="LiveId" clId="{9A453008-9058-4A4F-A898-0FE35742387E}" dt="2026-04-27T14:24:36.170" v="672"/>
          <ac:grpSpMkLst>
            <pc:docMk/>
            <pc:sldMk cId="0" sldId="263"/>
            <ac:grpSpMk id="34" creationId="{545A0F7D-63E0-2325-77B7-3C909D741AFE}"/>
          </ac:grpSpMkLst>
        </pc:grpChg>
        <pc:grpChg chg="add mod">
          <ac:chgData name="Carlos Carlotti" userId="0d6c397c6440c72e" providerId="LiveId" clId="{9A453008-9058-4A4F-A898-0FE35742387E}" dt="2026-04-27T14:24:36.170" v="672"/>
          <ac:grpSpMkLst>
            <pc:docMk/>
            <pc:sldMk cId="0" sldId="263"/>
            <ac:grpSpMk id="36" creationId="{588C03BF-E29F-857E-DFE5-E2AF800086BB}"/>
          </ac:grpSpMkLst>
        </pc:grpChg>
      </pc:sldChg>
      <pc:sldChg chg="addSp delSp modSp mod modNotes">
        <pc:chgData name="Carlos Carlotti" userId="0d6c397c6440c72e" providerId="LiveId" clId="{9A453008-9058-4A4F-A898-0FE35742387E}" dt="2026-04-27T14:27:26.341" v="727" actId="14100"/>
        <pc:sldMkLst>
          <pc:docMk/>
          <pc:sldMk cId="0" sldId="264"/>
        </pc:sldMkLst>
        <pc:spChg chg="mod">
          <ac:chgData name="Carlos Carlotti" userId="0d6c397c6440c72e" providerId="LiveId" clId="{9A453008-9058-4A4F-A898-0FE35742387E}" dt="2026-04-27T14:27:06.127" v="725" actId="1038"/>
          <ac:spMkLst>
            <pc:docMk/>
            <pc:sldMk cId="0" sldId="264"/>
            <ac:spMk id="28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6:52.455" v="712"/>
          <ac:spMkLst>
            <pc:docMk/>
            <pc:sldMk cId="0" sldId="264"/>
            <ac:spMk id="33" creationId="{E8005A32-C240-E918-1D8C-9B07336FD664}"/>
          </ac:spMkLst>
        </pc:spChg>
        <pc:spChg chg="mod">
          <ac:chgData name="Carlos Carlotti" userId="0d6c397c6440c72e" providerId="LiveId" clId="{9A453008-9058-4A4F-A898-0FE35742387E}" dt="2026-04-27T14:26:52.455" v="712"/>
          <ac:spMkLst>
            <pc:docMk/>
            <pc:sldMk cId="0" sldId="264"/>
            <ac:spMk id="35" creationId="{BC243CC5-B2E7-B7CE-E471-AE348F967BA9}"/>
          </ac:spMkLst>
        </pc:spChg>
        <pc:spChg chg="mod">
          <ac:chgData name="Carlos Carlotti" userId="0d6c397c6440c72e" providerId="LiveId" clId="{9A453008-9058-4A4F-A898-0FE35742387E}" dt="2026-04-27T14:26:52.455" v="712"/>
          <ac:spMkLst>
            <pc:docMk/>
            <pc:sldMk cId="0" sldId="264"/>
            <ac:spMk id="37" creationId="{58E64D22-33DA-65A0-DD2F-9A08E9577170}"/>
          </ac:spMkLst>
        </pc:spChg>
        <pc:grpChg chg="mod">
          <ac:chgData name="Carlos Carlotti" userId="0d6c397c6440c72e" providerId="LiveId" clId="{9A453008-9058-4A4F-A898-0FE35742387E}" dt="2026-04-27T14:27:19.334" v="726" actId="14100"/>
          <ac:grpSpMkLst>
            <pc:docMk/>
            <pc:sldMk cId="0" sldId="264"/>
            <ac:grpSpMk id="4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7:26.341" v="727" actId="14100"/>
          <ac:grpSpMkLst>
            <pc:docMk/>
            <pc:sldMk cId="0" sldId="264"/>
            <ac:grpSpMk id="6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6:50.790" v="711" actId="478"/>
          <ac:grpSpMkLst>
            <pc:docMk/>
            <pc:sldMk cId="0" sldId="264"/>
            <ac:grpSpMk id="11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6:47.070" v="710" actId="478"/>
          <ac:grpSpMkLst>
            <pc:docMk/>
            <pc:sldMk cId="0" sldId="264"/>
            <ac:grpSpMk id="13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26:52.455" v="712"/>
          <ac:grpSpMkLst>
            <pc:docMk/>
            <pc:sldMk cId="0" sldId="264"/>
            <ac:grpSpMk id="32" creationId="{8E1A96ED-E666-0F50-07F0-3BD11D2A2AB5}"/>
          </ac:grpSpMkLst>
        </pc:grpChg>
        <pc:grpChg chg="add mod">
          <ac:chgData name="Carlos Carlotti" userId="0d6c397c6440c72e" providerId="LiveId" clId="{9A453008-9058-4A4F-A898-0FE35742387E}" dt="2026-04-27T14:26:52.455" v="712"/>
          <ac:grpSpMkLst>
            <pc:docMk/>
            <pc:sldMk cId="0" sldId="264"/>
            <ac:grpSpMk id="34" creationId="{552A1689-CA54-CC9F-BE2C-0B863AE6B251}"/>
          </ac:grpSpMkLst>
        </pc:grpChg>
        <pc:grpChg chg="add mod">
          <ac:chgData name="Carlos Carlotti" userId="0d6c397c6440c72e" providerId="LiveId" clId="{9A453008-9058-4A4F-A898-0FE35742387E}" dt="2026-04-27T14:26:52.455" v="712"/>
          <ac:grpSpMkLst>
            <pc:docMk/>
            <pc:sldMk cId="0" sldId="264"/>
            <ac:grpSpMk id="36" creationId="{F8DB0DE0-2356-40D5-07E2-64F040B6A616}"/>
          </ac:grpSpMkLst>
        </pc:grpChg>
      </pc:sldChg>
      <pc:sldChg chg="addSp delSp modSp mod modNotes">
        <pc:chgData name="Carlos Carlotti" userId="0d6c397c6440c72e" providerId="LiveId" clId="{9A453008-9058-4A4F-A898-0FE35742387E}" dt="2026-04-27T14:28:35.586" v="745" actId="1038"/>
        <pc:sldMkLst>
          <pc:docMk/>
          <pc:sldMk cId="0" sldId="265"/>
        </pc:sldMkLst>
        <pc:spChg chg="mod">
          <ac:chgData name="Carlos Carlotti" userId="0d6c397c6440c72e" providerId="LiveId" clId="{9A453008-9058-4A4F-A898-0FE35742387E}" dt="2026-04-27T14:28:24.764" v="733" actId="14100"/>
          <ac:spMkLst>
            <pc:docMk/>
            <pc:sldMk cId="0" sldId="265"/>
            <ac:spMk id="4" creationId="{00000000-0000-0000-0000-000000000000}"/>
          </ac:spMkLst>
        </pc:spChg>
        <pc:spChg chg="del">
          <ac:chgData name="Carlos Carlotti" userId="0d6c397c6440c72e" providerId="LiveId" clId="{9A453008-9058-4A4F-A898-0FE35742387E}" dt="2026-04-27T14:28:11.870" v="731" actId="478"/>
          <ac:spMkLst>
            <pc:docMk/>
            <pc:sldMk cId="0" sldId="265"/>
            <ac:spMk id="5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8:35.586" v="745" actId="1038"/>
          <ac:spMkLst>
            <pc:docMk/>
            <pc:sldMk cId="0" sldId="265"/>
            <ac:spMk id="16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8:16.021" v="732"/>
          <ac:spMkLst>
            <pc:docMk/>
            <pc:sldMk cId="0" sldId="265"/>
            <ac:spMk id="22" creationId="{9A3AFB35-7B8F-97EB-E316-C4E93BB54587}"/>
          </ac:spMkLst>
        </pc:spChg>
        <pc:spChg chg="mod">
          <ac:chgData name="Carlos Carlotti" userId="0d6c397c6440c72e" providerId="LiveId" clId="{9A453008-9058-4A4F-A898-0FE35742387E}" dt="2026-04-27T14:28:16.021" v="732"/>
          <ac:spMkLst>
            <pc:docMk/>
            <pc:sldMk cId="0" sldId="265"/>
            <ac:spMk id="24" creationId="{81CA915E-0311-896B-CF8B-0D1E04A040FC}"/>
          </ac:spMkLst>
        </pc:spChg>
        <pc:spChg chg="mod">
          <ac:chgData name="Carlos Carlotti" userId="0d6c397c6440c72e" providerId="LiveId" clId="{9A453008-9058-4A4F-A898-0FE35742387E}" dt="2026-04-27T14:28:16.021" v="732"/>
          <ac:spMkLst>
            <pc:docMk/>
            <pc:sldMk cId="0" sldId="265"/>
            <ac:spMk id="26" creationId="{98C07B93-24D8-B6ED-D0BA-C98FBF0F781F}"/>
          </ac:spMkLst>
        </pc:spChg>
        <pc:grpChg chg="del">
          <ac:chgData name="Carlos Carlotti" userId="0d6c397c6440c72e" providerId="LiveId" clId="{9A453008-9058-4A4F-A898-0FE35742387E}" dt="2026-04-27T14:28:04.054" v="730" actId="478"/>
          <ac:grpSpMkLst>
            <pc:docMk/>
            <pc:sldMk cId="0" sldId="265"/>
            <ac:grpSpMk id="2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7:56.136" v="728" actId="478"/>
          <ac:grpSpMkLst>
            <pc:docMk/>
            <pc:sldMk cId="0" sldId="265"/>
            <ac:grpSpMk id="6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7:59.074" v="729" actId="478"/>
          <ac:grpSpMkLst>
            <pc:docMk/>
            <pc:sldMk cId="0" sldId="265"/>
            <ac:grpSpMk id="10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7:56.136" v="728" actId="478"/>
          <ac:grpSpMkLst>
            <pc:docMk/>
            <pc:sldMk cId="0" sldId="265"/>
            <ac:grpSpMk id="12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28:16.021" v="732"/>
          <ac:grpSpMkLst>
            <pc:docMk/>
            <pc:sldMk cId="0" sldId="265"/>
            <ac:grpSpMk id="21" creationId="{BDC86B18-463A-4589-4F85-A1C739056B9C}"/>
          </ac:grpSpMkLst>
        </pc:grpChg>
        <pc:grpChg chg="add mod">
          <ac:chgData name="Carlos Carlotti" userId="0d6c397c6440c72e" providerId="LiveId" clId="{9A453008-9058-4A4F-A898-0FE35742387E}" dt="2026-04-27T14:28:16.021" v="732"/>
          <ac:grpSpMkLst>
            <pc:docMk/>
            <pc:sldMk cId="0" sldId="265"/>
            <ac:grpSpMk id="23" creationId="{C19F0C25-0044-81BA-5338-8F3F93D07637}"/>
          </ac:grpSpMkLst>
        </pc:grpChg>
        <pc:grpChg chg="add mod">
          <ac:chgData name="Carlos Carlotti" userId="0d6c397c6440c72e" providerId="LiveId" clId="{9A453008-9058-4A4F-A898-0FE35742387E}" dt="2026-04-27T14:28:16.021" v="732"/>
          <ac:grpSpMkLst>
            <pc:docMk/>
            <pc:sldMk cId="0" sldId="265"/>
            <ac:grpSpMk id="25" creationId="{C0011453-DB9B-89AE-5ACB-F79687BA31F4}"/>
          </ac:grpSpMkLst>
        </pc:grpChg>
      </pc:sldChg>
      <pc:sldChg chg="addSp delSp modSp mod modNotes">
        <pc:chgData name="Carlos Carlotti" userId="0d6c397c6440c72e" providerId="LiveId" clId="{9A453008-9058-4A4F-A898-0FE35742387E}" dt="2026-04-27T14:44:26.773" v="1027" actId="1038"/>
        <pc:sldMkLst>
          <pc:docMk/>
          <pc:sldMk cId="0" sldId="266"/>
        </pc:sldMkLst>
        <pc:spChg chg="mod">
          <ac:chgData name="Carlos Carlotti" userId="0d6c397c6440c72e" providerId="LiveId" clId="{9A453008-9058-4A4F-A898-0FE35742387E}" dt="2026-04-27T14:44:16.302" v="1019" actId="1038"/>
          <ac:spMkLst>
            <pc:docMk/>
            <pc:sldMk cId="0" sldId="266"/>
            <ac:spMk id="14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43:15.117" v="1001" actId="120"/>
          <ac:spMkLst>
            <pc:docMk/>
            <pc:sldMk cId="0" sldId="266"/>
            <ac:spMk id="17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44:26.773" v="1027" actId="1038"/>
          <ac:spMkLst>
            <pc:docMk/>
            <pc:sldMk cId="0" sldId="266"/>
            <ac:spMk id="18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43:46.561" v="1008"/>
          <ac:spMkLst>
            <pc:docMk/>
            <pc:sldMk cId="0" sldId="266"/>
            <ac:spMk id="20" creationId="{7895E7C1-1261-27BF-732B-B5960B7D7B20}"/>
          </ac:spMkLst>
        </pc:spChg>
        <pc:spChg chg="mod">
          <ac:chgData name="Carlos Carlotti" userId="0d6c397c6440c72e" providerId="LiveId" clId="{9A453008-9058-4A4F-A898-0FE35742387E}" dt="2026-04-27T14:44:08.439" v="1009"/>
          <ac:spMkLst>
            <pc:docMk/>
            <pc:sldMk cId="0" sldId="266"/>
            <ac:spMk id="22" creationId="{43878336-219A-BE2E-8B4B-F94F331D5C6A}"/>
          </ac:spMkLst>
        </pc:spChg>
        <pc:spChg chg="mod">
          <ac:chgData name="Carlos Carlotti" userId="0d6c397c6440c72e" providerId="LiveId" clId="{9A453008-9058-4A4F-A898-0FE35742387E}" dt="2026-04-27T14:44:08.439" v="1009"/>
          <ac:spMkLst>
            <pc:docMk/>
            <pc:sldMk cId="0" sldId="266"/>
            <ac:spMk id="24" creationId="{DF2379A4-EBAA-8419-F471-3A1344C36386}"/>
          </ac:spMkLst>
        </pc:spChg>
        <pc:spChg chg="mod">
          <ac:chgData name="Carlos Carlotti" userId="0d6c397c6440c72e" providerId="LiveId" clId="{9A453008-9058-4A4F-A898-0FE35742387E}" dt="2026-04-27T14:44:08.439" v="1009"/>
          <ac:spMkLst>
            <pc:docMk/>
            <pc:sldMk cId="0" sldId="266"/>
            <ac:spMk id="26" creationId="{247A5B4D-3979-FE64-42C8-9205B57224DC}"/>
          </ac:spMkLst>
        </pc:spChg>
        <pc:grpChg chg="mod">
          <ac:chgData name="Carlos Carlotti" userId="0d6c397c6440c72e" providerId="LiveId" clId="{9A453008-9058-4A4F-A898-0FE35742387E}" dt="2026-04-27T14:43:36.969" v="1004" actId="14100"/>
          <ac:grpSpMkLst>
            <pc:docMk/>
            <pc:sldMk cId="0" sldId="266"/>
            <ac:grpSpMk id="2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43:45.483" v="1007" actId="478"/>
          <ac:grpSpMkLst>
            <pc:docMk/>
            <pc:sldMk cId="0" sldId="266"/>
            <ac:grpSpMk id="4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43:43.602" v="1006" actId="478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43:40.886" v="1005" actId="478"/>
          <ac:grpSpMkLst>
            <pc:docMk/>
            <pc:sldMk cId="0" sldId="266"/>
            <ac:grpSpMk id="10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43:11.185" v="999" actId="14100"/>
          <ac:grpSpMkLst>
            <pc:docMk/>
            <pc:sldMk cId="0" sldId="266"/>
            <ac:grpSpMk id="15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43:46.561" v="1008"/>
          <ac:grpSpMkLst>
            <pc:docMk/>
            <pc:sldMk cId="0" sldId="266"/>
            <ac:grpSpMk id="19" creationId="{F4B418C4-F9B8-4811-E3CA-4B49795A1122}"/>
          </ac:grpSpMkLst>
        </pc:grpChg>
        <pc:grpChg chg="add mod">
          <ac:chgData name="Carlos Carlotti" userId="0d6c397c6440c72e" providerId="LiveId" clId="{9A453008-9058-4A4F-A898-0FE35742387E}" dt="2026-04-27T14:44:08.439" v="1009"/>
          <ac:grpSpMkLst>
            <pc:docMk/>
            <pc:sldMk cId="0" sldId="266"/>
            <ac:grpSpMk id="21" creationId="{94E3258D-00CB-4C00-FE48-C141EE1F9BBC}"/>
          </ac:grpSpMkLst>
        </pc:grpChg>
        <pc:grpChg chg="add mod">
          <ac:chgData name="Carlos Carlotti" userId="0d6c397c6440c72e" providerId="LiveId" clId="{9A453008-9058-4A4F-A898-0FE35742387E}" dt="2026-04-27T14:44:08.439" v="1009"/>
          <ac:grpSpMkLst>
            <pc:docMk/>
            <pc:sldMk cId="0" sldId="266"/>
            <ac:grpSpMk id="23" creationId="{241F542C-5437-0CE4-98E8-28606727E250}"/>
          </ac:grpSpMkLst>
        </pc:grpChg>
        <pc:grpChg chg="add mod">
          <ac:chgData name="Carlos Carlotti" userId="0d6c397c6440c72e" providerId="LiveId" clId="{9A453008-9058-4A4F-A898-0FE35742387E}" dt="2026-04-27T14:44:08.439" v="1009"/>
          <ac:grpSpMkLst>
            <pc:docMk/>
            <pc:sldMk cId="0" sldId="266"/>
            <ac:grpSpMk id="25" creationId="{46E3B8A4-7E9A-B13B-F66A-C3B1F5CF6F72}"/>
          </ac:grpSpMkLst>
        </pc:grpChg>
      </pc:sldChg>
      <pc:sldChg chg="addSp delSp modSp mod">
        <pc:chgData name="Carlos Carlotti" userId="0d6c397c6440c72e" providerId="LiveId" clId="{9A453008-9058-4A4F-A898-0FE35742387E}" dt="2026-04-27T14:30:11.302" v="757" actId="113"/>
        <pc:sldMkLst>
          <pc:docMk/>
          <pc:sldMk cId="0" sldId="267"/>
        </pc:sldMkLst>
        <pc:spChg chg="mod">
          <ac:chgData name="Carlos Carlotti" userId="0d6c397c6440c72e" providerId="LiveId" clId="{9A453008-9058-4A4F-A898-0FE35742387E}" dt="2026-04-27T14:30:11.302" v="757" actId="113"/>
          <ac:spMkLst>
            <pc:docMk/>
            <pc:sldMk cId="0" sldId="267"/>
            <ac:spMk id="17" creationId="{00000000-0000-0000-0000-000000000000}"/>
          </ac:spMkLst>
        </pc:spChg>
        <pc:spChg chg="mod">
          <ac:chgData name="Carlos Carlotti" userId="0d6c397c6440c72e" providerId="LiveId" clId="{9A453008-9058-4A4F-A898-0FE35742387E}" dt="2026-04-27T14:28:54.031" v="749"/>
          <ac:spMkLst>
            <pc:docMk/>
            <pc:sldMk cId="0" sldId="267"/>
            <ac:spMk id="19" creationId="{709B4C13-FDD5-63DD-4E2A-996F6C184162}"/>
          </ac:spMkLst>
        </pc:spChg>
        <pc:spChg chg="mod">
          <ac:chgData name="Carlos Carlotti" userId="0d6c397c6440c72e" providerId="LiveId" clId="{9A453008-9058-4A4F-A898-0FE35742387E}" dt="2026-04-27T14:28:54.031" v="749"/>
          <ac:spMkLst>
            <pc:docMk/>
            <pc:sldMk cId="0" sldId="267"/>
            <ac:spMk id="21" creationId="{4CCE1FF7-BF6A-D215-ABF2-3DF7DD65DE3C}"/>
          </ac:spMkLst>
        </pc:spChg>
        <pc:spChg chg="mod">
          <ac:chgData name="Carlos Carlotti" userId="0d6c397c6440c72e" providerId="LiveId" clId="{9A453008-9058-4A4F-A898-0FE35742387E}" dt="2026-04-27T14:28:54.031" v="749"/>
          <ac:spMkLst>
            <pc:docMk/>
            <pc:sldMk cId="0" sldId="267"/>
            <ac:spMk id="23" creationId="{45F4BC81-9087-25BD-5F39-0B28A733C2AE}"/>
          </ac:spMkLst>
        </pc:spChg>
        <pc:grpChg chg="mod">
          <ac:chgData name="Carlos Carlotti" userId="0d6c397c6440c72e" providerId="LiveId" clId="{9A453008-9058-4A4F-A898-0FE35742387E}" dt="2026-04-27T14:29:43.871" v="755" actId="1076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8:52.544" v="748" actId="478"/>
          <ac:grpSpMkLst>
            <pc:docMk/>
            <pc:sldMk cId="0" sldId="267"/>
            <ac:grpSpMk id="4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8:50.302" v="747" actId="478"/>
          <ac:grpSpMkLst>
            <pc:docMk/>
            <pc:sldMk cId="0" sldId="267"/>
            <ac:grpSpMk id="6" creationId="{00000000-0000-0000-0000-000000000000}"/>
          </ac:grpSpMkLst>
        </pc:grpChg>
        <pc:grpChg chg="del mod">
          <ac:chgData name="Carlos Carlotti" userId="0d6c397c6440c72e" providerId="LiveId" clId="{9A453008-9058-4A4F-A898-0FE35742387E}" dt="2026-04-27T14:28:59.627" v="751" actId="478"/>
          <ac:grpSpMkLst>
            <pc:docMk/>
            <pc:sldMk cId="0" sldId="267"/>
            <ac:grpSpMk id="8" creationId="{00000000-0000-0000-0000-000000000000}"/>
          </ac:grpSpMkLst>
        </pc:grpChg>
        <pc:grpChg chg="del">
          <ac:chgData name="Carlos Carlotti" userId="0d6c397c6440c72e" providerId="LiveId" clId="{9A453008-9058-4A4F-A898-0FE35742387E}" dt="2026-04-27T14:28:48.128" v="746" actId="478"/>
          <ac:grpSpMkLst>
            <pc:docMk/>
            <pc:sldMk cId="0" sldId="267"/>
            <ac:grpSpMk id="10" creationId="{00000000-0000-0000-0000-000000000000}"/>
          </ac:grpSpMkLst>
        </pc:grpChg>
        <pc:grpChg chg="mod">
          <ac:chgData name="Carlos Carlotti" userId="0d6c397c6440c72e" providerId="LiveId" clId="{9A453008-9058-4A4F-A898-0FE35742387E}" dt="2026-04-27T14:29:56.570" v="756" actId="1076"/>
          <ac:grpSpMkLst>
            <pc:docMk/>
            <pc:sldMk cId="0" sldId="267"/>
            <ac:grpSpMk id="15" creationId="{00000000-0000-0000-0000-000000000000}"/>
          </ac:grpSpMkLst>
        </pc:grpChg>
        <pc:grpChg chg="add mod">
          <ac:chgData name="Carlos Carlotti" userId="0d6c397c6440c72e" providerId="LiveId" clId="{9A453008-9058-4A4F-A898-0FE35742387E}" dt="2026-04-27T14:28:54.031" v="749"/>
          <ac:grpSpMkLst>
            <pc:docMk/>
            <pc:sldMk cId="0" sldId="267"/>
            <ac:grpSpMk id="18" creationId="{4472A31A-4FD7-07AB-2096-3E1351EE500C}"/>
          </ac:grpSpMkLst>
        </pc:grpChg>
        <pc:grpChg chg="add mod">
          <ac:chgData name="Carlos Carlotti" userId="0d6c397c6440c72e" providerId="LiveId" clId="{9A453008-9058-4A4F-A898-0FE35742387E}" dt="2026-04-27T14:28:54.031" v="749"/>
          <ac:grpSpMkLst>
            <pc:docMk/>
            <pc:sldMk cId="0" sldId="267"/>
            <ac:grpSpMk id="20" creationId="{944E13CA-C5A2-244E-9627-8CDF89916C2B}"/>
          </ac:grpSpMkLst>
        </pc:grpChg>
        <pc:grpChg chg="add mod">
          <ac:chgData name="Carlos Carlotti" userId="0d6c397c6440c72e" providerId="LiveId" clId="{9A453008-9058-4A4F-A898-0FE35742387E}" dt="2026-04-27T14:28:54.031" v="749"/>
          <ac:grpSpMkLst>
            <pc:docMk/>
            <pc:sldMk cId="0" sldId="267"/>
            <ac:grpSpMk id="22" creationId="{FC0A731B-A330-7BAF-BBE0-3F7BED3E6F6D}"/>
          </ac:grpSpMkLst>
        </pc:grpChg>
      </pc:sldChg>
      <pc:sldChg chg="modSp add mod">
        <pc:chgData name="Carlos Carlotti" userId="0d6c397c6440c72e" providerId="LiveId" clId="{9A453008-9058-4A4F-A898-0FE35742387E}" dt="2026-04-27T14:37:06.910" v="909" actId="14100"/>
        <pc:sldMkLst>
          <pc:docMk/>
          <pc:sldMk cId="0" sldId="314"/>
        </pc:sldMkLst>
        <pc:spChg chg="mod">
          <ac:chgData name="Carlos Carlotti" userId="0d6c397c6440c72e" providerId="LiveId" clId="{9A453008-9058-4A4F-A898-0FE35742387E}" dt="2026-04-27T14:37:06.910" v="909" actId="14100"/>
          <ac:spMkLst>
            <pc:docMk/>
            <pc:sldMk cId="0" sldId="314"/>
            <ac:spMk id="61" creationId="{00000000-0000-0000-0000-000000000000}"/>
          </ac:spMkLst>
        </pc:spChg>
      </pc:sldChg>
      <pc:sldMasterChg chg="setBg modSldLayout">
        <pc:chgData name="Carlos Carlotti" userId="0d6c397c6440c72e" providerId="LiveId" clId="{9A453008-9058-4A4F-A898-0FE35742387E}" dt="2026-04-27T14:16:27.288" v="554"/>
        <pc:sldMasterMkLst>
          <pc:docMk/>
          <pc:sldMasterMk cId="0" sldId="2147483648"/>
        </pc:sldMasterMkLst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Carlos Carlotti" userId="0d6c397c6440c72e" providerId="LiveId" clId="{9A453008-9058-4A4F-A898-0FE35742387E}" dt="2026-04-27T14:16:27.288" v="554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1.7.2013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037287" y="8748836"/>
            <a:ext cx="4731753" cy="74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2026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09419" y="1"/>
            <a:ext cx="17678581" cy="10287000"/>
            <a:chOff x="0" y="0"/>
            <a:chExt cx="24101641" cy="144259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01679" cy="14426020"/>
            </a:xfrm>
            <a:custGeom>
              <a:avLst/>
              <a:gdLst/>
              <a:ahLst/>
              <a:cxnLst/>
              <a:rect l="l" t="t" r="r" b="b"/>
              <a:pathLst>
                <a:path w="24101679" h="14426020">
                  <a:moveTo>
                    <a:pt x="0" y="0"/>
                  </a:moveTo>
                  <a:lnTo>
                    <a:pt x="24101679" y="0"/>
                  </a:lnTo>
                  <a:lnTo>
                    <a:pt x="24101679" y="14426020"/>
                  </a:lnTo>
                  <a:lnTo>
                    <a:pt x="0" y="1442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0000"/>
              </a:blip>
              <a:stretch>
                <a:fillRect t="-5717" b="-5717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101641" cy="1446408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\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61938" y="4762500"/>
            <a:ext cx="8206062" cy="2738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212"/>
              </a:lnSpc>
            </a:pPr>
            <a:r>
              <a:rPr lang="en-US" sz="8299" b="1" spc="-157" dirty="0">
                <a:solidFill>
                  <a:srgbClr val="FBB42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UNIVERSITY OF</a:t>
            </a:r>
          </a:p>
          <a:p>
            <a:pPr algn="just">
              <a:lnSpc>
                <a:spcPts val="12098"/>
              </a:lnSpc>
            </a:pPr>
            <a:r>
              <a:rPr lang="en-US" sz="10899" b="1" spc="-217" dirty="0">
                <a:solidFill>
                  <a:srgbClr val="FBB42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SÃO PAULO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097324" y="882356"/>
            <a:ext cx="7656276" cy="3114249"/>
            <a:chOff x="0" y="0"/>
            <a:chExt cx="6077090" cy="24719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2EA42394-C59B-4814-9DD3-1767A4BB327C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46D6C82A-172D-86B8-000B-812CA99FA391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A367F729-8F7B-278B-40B8-44708DE905B6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9574580-0CF1-9206-9ECE-BD8B2FBC9166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21" name="Group 10">
            <a:extLst>
              <a:ext uri="{FF2B5EF4-FFF2-40B4-BE49-F238E27FC236}">
                <a16:creationId xmlns:a16="http://schemas.microsoft.com/office/drawing/2014/main" id="{264C40EE-3475-32D7-1E8A-051E5560C445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5B95E69-BDD0-D274-610C-5A28FAFCC833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0789" y="8338261"/>
            <a:ext cx="1491529" cy="91650"/>
            <a:chOff x="0" y="0"/>
            <a:chExt cx="1988706" cy="122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8693" cy="122174"/>
            </a:xfrm>
            <a:custGeom>
              <a:avLst/>
              <a:gdLst/>
              <a:ahLst/>
              <a:cxnLst/>
              <a:rect l="l" t="t" r="r" b="b"/>
              <a:pathLst>
                <a:path w="1988693" h="122174">
                  <a:moveTo>
                    <a:pt x="0" y="0"/>
                  </a:moveTo>
                  <a:lnTo>
                    <a:pt x="1988693" y="0"/>
                  </a:lnTo>
                  <a:lnTo>
                    <a:pt x="1988693" y="122174"/>
                  </a:lnTo>
                  <a:lnTo>
                    <a:pt x="0" y="122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4C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4711" y="0"/>
            <a:ext cx="5812429" cy="10282545"/>
            <a:chOff x="0" y="0"/>
            <a:chExt cx="7749905" cy="139776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49905" cy="13977620"/>
            </a:xfrm>
            <a:custGeom>
              <a:avLst/>
              <a:gdLst/>
              <a:ahLst/>
              <a:cxnLst/>
              <a:rect l="l" t="t" r="r" b="b"/>
              <a:pathLst>
                <a:path w="7749905" h="13977620">
                  <a:moveTo>
                    <a:pt x="0" y="0"/>
                  </a:moveTo>
                  <a:lnTo>
                    <a:pt x="7749905" y="0"/>
                  </a:lnTo>
                  <a:lnTo>
                    <a:pt x="7749905" y="13977620"/>
                  </a:lnTo>
                  <a:lnTo>
                    <a:pt x="0" y="13977620"/>
                  </a:lnTo>
                  <a:close/>
                </a:path>
              </a:pathLst>
            </a:custGeom>
            <a:blipFill>
              <a:blip r:embed="rId3"/>
              <a:stretch>
                <a:fillRect l="-160452" r="-6161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290407" y="0"/>
            <a:ext cx="6178687" cy="10282545"/>
            <a:chOff x="0" y="0"/>
            <a:chExt cx="8238249" cy="139776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38249" cy="13977620"/>
            </a:xfrm>
            <a:custGeom>
              <a:avLst/>
              <a:gdLst/>
              <a:ahLst/>
              <a:cxnLst/>
              <a:rect l="l" t="t" r="r" b="b"/>
              <a:pathLst>
                <a:path w="8238249" h="13977620">
                  <a:moveTo>
                    <a:pt x="0" y="0"/>
                  </a:moveTo>
                  <a:lnTo>
                    <a:pt x="8238249" y="0"/>
                  </a:lnTo>
                  <a:lnTo>
                    <a:pt x="8238249" y="13977620"/>
                  </a:lnTo>
                  <a:lnTo>
                    <a:pt x="0" y="13977620"/>
                  </a:lnTo>
                  <a:close/>
                </a:path>
              </a:pathLst>
            </a:custGeom>
            <a:blipFill>
              <a:blip r:embed="rId4"/>
              <a:stretch>
                <a:fillRect l="-217574" r="-644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6537615" y="-1495"/>
            <a:ext cx="5801077" cy="10288400"/>
          </a:xfrm>
          <a:custGeom>
            <a:avLst/>
            <a:gdLst/>
            <a:ahLst/>
            <a:cxnLst/>
            <a:rect l="l" t="t" r="r" b="b"/>
            <a:pathLst>
              <a:path w="5801077" h="10288400">
                <a:moveTo>
                  <a:pt x="0" y="0"/>
                </a:moveTo>
                <a:lnTo>
                  <a:pt x="5801077" y="0"/>
                </a:lnTo>
                <a:lnTo>
                  <a:pt x="5801077" y="10288400"/>
                </a:lnTo>
                <a:lnTo>
                  <a:pt x="0" y="10288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3823" t="-5431" r="-6674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389816"/>
            <a:ext cx="18383545" cy="1010164"/>
            <a:chOff x="0" y="0"/>
            <a:chExt cx="24511394" cy="13468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511394" cy="1346882"/>
            </a:xfrm>
            <a:custGeom>
              <a:avLst/>
              <a:gdLst/>
              <a:ahLst/>
              <a:cxnLst/>
              <a:rect l="l" t="t" r="r" b="b"/>
              <a:pathLst>
                <a:path w="24511394" h="1346882">
                  <a:moveTo>
                    <a:pt x="0" y="0"/>
                  </a:moveTo>
                  <a:lnTo>
                    <a:pt x="24511394" y="0"/>
                  </a:lnTo>
                  <a:lnTo>
                    <a:pt x="24511394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072600" y="9499702"/>
            <a:ext cx="1097404" cy="787203"/>
            <a:chOff x="0" y="0"/>
            <a:chExt cx="1463205" cy="10496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63167" cy="1049655"/>
            </a:xfrm>
            <a:custGeom>
              <a:avLst/>
              <a:gdLst/>
              <a:ahLst/>
              <a:cxnLst/>
              <a:rect l="l" t="t" r="r" b="b"/>
              <a:pathLst>
                <a:path w="1463167" h="1049655">
                  <a:moveTo>
                    <a:pt x="0" y="0"/>
                  </a:moveTo>
                  <a:lnTo>
                    <a:pt x="1463167" y="0"/>
                  </a:lnTo>
                  <a:lnTo>
                    <a:pt x="1463167" y="1049655"/>
                  </a:lnTo>
                  <a:lnTo>
                    <a:pt x="0" y="1049655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42101" r="-42103" b="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1" b="-40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996352" y="8569751"/>
            <a:ext cx="5124272" cy="1377097"/>
            <a:chOff x="0" y="0"/>
            <a:chExt cx="799764" cy="21492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9765" cy="214929"/>
            </a:xfrm>
            <a:custGeom>
              <a:avLst/>
              <a:gdLst/>
              <a:ahLst/>
              <a:cxnLst/>
              <a:rect l="l" t="t" r="r" b="b"/>
              <a:pathLst>
                <a:path w="799765" h="214929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143920"/>
                  </a:lnTo>
                  <a:cubicBezTo>
                    <a:pt x="799765" y="162752"/>
                    <a:pt x="792283" y="180814"/>
                    <a:pt x="778966" y="194131"/>
                  </a:cubicBezTo>
                  <a:cubicBezTo>
                    <a:pt x="765650" y="207447"/>
                    <a:pt x="747588" y="214929"/>
                    <a:pt x="728755" y="214929"/>
                  </a:cubicBezTo>
                  <a:lnTo>
                    <a:pt x="71009" y="214929"/>
                  </a:lnTo>
                  <a:cubicBezTo>
                    <a:pt x="52176" y="214929"/>
                    <a:pt x="34115" y="207447"/>
                    <a:pt x="20798" y="194131"/>
                  </a:cubicBezTo>
                  <a:cubicBezTo>
                    <a:pt x="7481" y="180814"/>
                    <a:pt x="0" y="162752"/>
                    <a:pt x="0" y="143920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799764" cy="224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613240" y="8569751"/>
            <a:ext cx="5686692" cy="1377097"/>
            <a:chOff x="0" y="0"/>
            <a:chExt cx="887543" cy="21492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87543" cy="214929"/>
            </a:xfrm>
            <a:custGeom>
              <a:avLst/>
              <a:gdLst/>
              <a:ahLst/>
              <a:cxnLst/>
              <a:rect l="l" t="t" r="r" b="b"/>
              <a:pathLst>
                <a:path w="887543" h="214929">
                  <a:moveTo>
                    <a:pt x="63986" y="0"/>
                  </a:moveTo>
                  <a:lnTo>
                    <a:pt x="823557" y="0"/>
                  </a:lnTo>
                  <a:cubicBezTo>
                    <a:pt x="858896" y="0"/>
                    <a:pt x="887543" y="28648"/>
                    <a:pt x="887543" y="63986"/>
                  </a:cubicBezTo>
                  <a:lnTo>
                    <a:pt x="887543" y="150943"/>
                  </a:lnTo>
                  <a:cubicBezTo>
                    <a:pt x="887543" y="186281"/>
                    <a:pt x="858896" y="214929"/>
                    <a:pt x="823557" y="214929"/>
                  </a:cubicBezTo>
                  <a:lnTo>
                    <a:pt x="63986" y="214929"/>
                  </a:lnTo>
                  <a:cubicBezTo>
                    <a:pt x="28648" y="214929"/>
                    <a:pt x="0" y="186281"/>
                    <a:pt x="0" y="150943"/>
                  </a:cubicBezTo>
                  <a:lnTo>
                    <a:pt x="0" y="63986"/>
                  </a:lnTo>
                  <a:cubicBezTo>
                    <a:pt x="0" y="28648"/>
                    <a:pt x="28648" y="0"/>
                    <a:pt x="63986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87543" cy="224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562326" y="8569751"/>
            <a:ext cx="5686692" cy="1552264"/>
            <a:chOff x="0" y="0"/>
            <a:chExt cx="887543" cy="24226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87543" cy="242268"/>
            </a:xfrm>
            <a:custGeom>
              <a:avLst/>
              <a:gdLst/>
              <a:ahLst/>
              <a:cxnLst/>
              <a:rect l="l" t="t" r="r" b="b"/>
              <a:pathLst>
                <a:path w="887543" h="242268">
                  <a:moveTo>
                    <a:pt x="63986" y="0"/>
                  </a:moveTo>
                  <a:lnTo>
                    <a:pt x="823557" y="0"/>
                  </a:lnTo>
                  <a:cubicBezTo>
                    <a:pt x="858896" y="0"/>
                    <a:pt x="887543" y="28648"/>
                    <a:pt x="887543" y="63986"/>
                  </a:cubicBezTo>
                  <a:lnTo>
                    <a:pt x="887543" y="178281"/>
                  </a:lnTo>
                  <a:cubicBezTo>
                    <a:pt x="887543" y="213620"/>
                    <a:pt x="858896" y="242268"/>
                    <a:pt x="823557" y="242268"/>
                  </a:cubicBezTo>
                  <a:lnTo>
                    <a:pt x="63986" y="242268"/>
                  </a:lnTo>
                  <a:cubicBezTo>
                    <a:pt x="28648" y="242268"/>
                    <a:pt x="0" y="213620"/>
                    <a:pt x="0" y="178281"/>
                  </a:cubicBezTo>
                  <a:lnTo>
                    <a:pt x="0" y="63986"/>
                  </a:lnTo>
                  <a:cubicBezTo>
                    <a:pt x="0" y="28648"/>
                    <a:pt x="28648" y="0"/>
                    <a:pt x="63986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87543" cy="251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89084" y="647249"/>
            <a:ext cx="9531316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SUSTAINABILITY &amp; IMPACT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8531" y="8848725"/>
            <a:ext cx="501921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99" b="1" spc="-7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RENEWABLE</a:t>
            </a:r>
          </a:p>
          <a:p>
            <a:pPr algn="ctr">
              <a:lnSpc>
                <a:spcPts val="3599"/>
              </a:lnSpc>
            </a:pPr>
            <a:r>
              <a:rPr lang="en-US" sz="3999" b="1" spc="-7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ENERGY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511149" y="8848725"/>
            <a:ext cx="5909924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99" b="1" spc="-7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2,200+ HECTARES</a:t>
            </a:r>
          </a:p>
          <a:p>
            <a:pPr algn="ctr">
              <a:lnSpc>
                <a:spcPts val="3599"/>
              </a:lnSpc>
            </a:pPr>
            <a:r>
              <a:rPr lang="en-US" sz="3999" b="1" spc="-7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ECOLOGICAL RESERVES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96063" y="8848725"/>
            <a:ext cx="501921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99" b="1" spc="-7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HEALTHCARE &amp;</a:t>
            </a:r>
          </a:p>
          <a:p>
            <a:pPr algn="ctr">
              <a:lnSpc>
                <a:spcPts val="3599"/>
              </a:lnSpc>
            </a:pPr>
            <a:r>
              <a:rPr lang="en-US" sz="3999" b="1" spc="-7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OUTREACH SYSTEMS</a:t>
            </a:r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8E1A96ED-E666-0F50-07F0-3BD11D2A2AB5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E8005A32-C240-E918-1D8C-9B07336FD664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4" name="Group 10">
            <a:extLst>
              <a:ext uri="{FF2B5EF4-FFF2-40B4-BE49-F238E27FC236}">
                <a16:creationId xmlns:a16="http://schemas.microsoft.com/office/drawing/2014/main" id="{552A1689-CA54-CC9F-BE2C-0B863AE6B251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BC243CC5-B2E7-B7CE-E471-AE348F967BA9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36" name="Group 10">
            <a:extLst>
              <a:ext uri="{FF2B5EF4-FFF2-40B4-BE49-F238E27FC236}">
                <a16:creationId xmlns:a16="http://schemas.microsoft.com/office/drawing/2014/main" id="{F8DB0DE0-2356-40D5-07E2-64F040B6A616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58E64D22-33DA-65A0-DD2F-9A08E9577170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389816"/>
            <a:ext cx="18288000" cy="1010164"/>
            <a:chOff x="0" y="0"/>
            <a:chExt cx="24384000" cy="13468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346882"/>
            </a:xfrm>
            <a:custGeom>
              <a:avLst/>
              <a:gdLst/>
              <a:ahLst/>
              <a:cxnLst/>
              <a:rect l="l" t="t" r="r" b="b"/>
              <a:pathLst>
                <a:path w="24384000" h="1346882">
                  <a:moveTo>
                    <a:pt x="0" y="0"/>
                  </a:moveTo>
                  <a:lnTo>
                    <a:pt x="24384000" y="0"/>
                  </a:lnTo>
                  <a:lnTo>
                    <a:pt x="24384000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941418" y="647249"/>
            <a:ext cx="3925982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GLOBAL USP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392546" y="3958007"/>
            <a:ext cx="13983098" cy="3351704"/>
            <a:chOff x="0" y="0"/>
            <a:chExt cx="2182395" cy="52311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82395" cy="523113"/>
            </a:xfrm>
            <a:custGeom>
              <a:avLst/>
              <a:gdLst/>
              <a:ahLst/>
              <a:cxnLst/>
              <a:rect l="l" t="t" r="r" b="b"/>
              <a:pathLst>
                <a:path w="2182395" h="523113">
                  <a:moveTo>
                    <a:pt x="26022" y="0"/>
                  </a:moveTo>
                  <a:lnTo>
                    <a:pt x="2156373" y="0"/>
                  </a:lnTo>
                  <a:cubicBezTo>
                    <a:pt x="2163274" y="0"/>
                    <a:pt x="2169893" y="2742"/>
                    <a:pt x="2174773" y="7622"/>
                  </a:cubicBezTo>
                  <a:cubicBezTo>
                    <a:pt x="2179653" y="12502"/>
                    <a:pt x="2182395" y="19121"/>
                    <a:pt x="2182395" y="26022"/>
                  </a:cubicBezTo>
                  <a:lnTo>
                    <a:pt x="2182395" y="497091"/>
                  </a:lnTo>
                  <a:cubicBezTo>
                    <a:pt x="2182395" y="503992"/>
                    <a:pt x="2179653" y="510611"/>
                    <a:pt x="2174773" y="515491"/>
                  </a:cubicBezTo>
                  <a:cubicBezTo>
                    <a:pt x="2169893" y="520371"/>
                    <a:pt x="2163274" y="523113"/>
                    <a:pt x="2156373" y="523113"/>
                  </a:cubicBezTo>
                  <a:lnTo>
                    <a:pt x="26022" y="523113"/>
                  </a:lnTo>
                  <a:cubicBezTo>
                    <a:pt x="19121" y="523113"/>
                    <a:pt x="12502" y="520371"/>
                    <a:pt x="7622" y="515491"/>
                  </a:cubicBezTo>
                  <a:cubicBezTo>
                    <a:pt x="2742" y="510611"/>
                    <a:pt x="0" y="503992"/>
                    <a:pt x="0" y="497091"/>
                  </a:cubicBezTo>
                  <a:lnTo>
                    <a:pt x="0" y="26022"/>
                  </a:lnTo>
                  <a:cubicBezTo>
                    <a:pt x="0" y="19121"/>
                    <a:pt x="2742" y="12502"/>
                    <a:pt x="7622" y="7622"/>
                  </a:cubicBezTo>
                  <a:cubicBezTo>
                    <a:pt x="12502" y="2742"/>
                    <a:pt x="19121" y="0"/>
                    <a:pt x="26022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2182395" cy="532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334148" y="4091357"/>
            <a:ext cx="14041495" cy="4459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7"/>
              </a:lnSpc>
            </a:pPr>
            <a:r>
              <a:rPr lang="en-US" sz="6399" b="1" spc="-121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2,700+ </a:t>
            </a:r>
            <a:r>
              <a:rPr lang="en-US" sz="6399" b="1" spc="-12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INTERNATIONAL STUDENTS</a:t>
            </a:r>
          </a:p>
          <a:p>
            <a:pPr algn="ctr">
              <a:lnSpc>
                <a:spcPts val="6207"/>
              </a:lnSpc>
            </a:pPr>
            <a:r>
              <a:rPr lang="en-US" sz="6399" b="1" spc="-121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1,800+ </a:t>
            </a:r>
            <a:r>
              <a:rPr lang="en-US" sz="6399" b="1" spc="-12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ABROAD</a:t>
            </a:r>
          </a:p>
          <a:p>
            <a:pPr algn="ctr">
              <a:lnSpc>
                <a:spcPts val="6207"/>
              </a:lnSpc>
            </a:pPr>
            <a:r>
              <a:rPr lang="en-US" sz="6399" b="1" spc="-12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HUNDREDS OF AGREEMENTS</a:t>
            </a:r>
          </a:p>
          <a:p>
            <a:pPr algn="ctr">
              <a:lnSpc>
                <a:spcPts val="6207"/>
              </a:lnSpc>
            </a:pPr>
            <a:r>
              <a:rPr lang="en-US" sz="6399" b="1" spc="-121">
                <a:solidFill>
                  <a:srgbClr val="FBB91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JOINT &amp; DOUBLE-DEGREES</a:t>
            </a:r>
          </a:p>
          <a:p>
            <a:pPr algn="ctr">
              <a:lnSpc>
                <a:spcPts val="9699"/>
              </a:lnSpc>
            </a:pPr>
            <a:endParaRPr lang="en-US" sz="6399" b="1" spc="-121">
              <a:solidFill>
                <a:srgbClr val="FBB914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BDC86B18-463A-4589-4F85-A1C739056B9C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9A3AFB35-7B8F-97EB-E316-C4E93BB54587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3" name="Group 10">
            <a:extLst>
              <a:ext uri="{FF2B5EF4-FFF2-40B4-BE49-F238E27FC236}">
                <a16:creationId xmlns:a16="http://schemas.microsoft.com/office/drawing/2014/main" id="{C19F0C25-0044-81BA-5338-8F3F93D07637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1CA915E-0311-896B-CF8B-0D1E04A040FC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id="{C0011453-DB9B-89AE-5ACB-F79687BA31F4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8C07B93-24D8-B6ED-D0BA-C98FBF0F781F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323" y="0"/>
            <a:ext cx="17531678" cy="10287000"/>
            <a:chOff x="0" y="0"/>
            <a:chExt cx="25862477" cy="152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862504" cy="15240000"/>
            </a:xfrm>
            <a:custGeom>
              <a:avLst/>
              <a:gdLst/>
              <a:ahLst/>
              <a:cxnLst/>
              <a:rect l="l" t="t" r="r" b="b"/>
              <a:pathLst>
                <a:path w="25862504" h="15240000">
                  <a:moveTo>
                    <a:pt x="0" y="0"/>
                  </a:moveTo>
                  <a:lnTo>
                    <a:pt x="25862504" y="0"/>
                  </a:lnTo>
                  <a:lnTo>
                    <a:pt x="25862504" y="15240000"/>
                  </a:lnTo>
                  <a:lnTo>
                    <a:pt x="0" y="1524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7780" b="-934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389816"/>
            <a:ext cx="18288000" cy="1010164"/>
            <a:chOff x="0" y="0"/>
            <a:chExt cx="24384000" cy="1346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46882"/>
            </a:xfrm>
            <a:custGeom>
              <a:avLst/>
              <a:gdLst/>
              <a:ahLst/>
              <a:cxnLst/>
              <a:rect l="l" t="t" r="r" b="b"/>
              <a:pathLst>
                <a:path w="24384000" h="1346882">
                  <a:moveTo>
                    <a:pt x="0" y="0"/>
                  </a:moveTo>
                  <a:lnTo>
                    <a:pt x="24384000" y="0"/>
                  </a:lnTo>
                  <a:lnTo>
                    <a:pt x="24384000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799593" y="647249"/>
            <a:ext cx="1077340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INTERNATIONAL COLLABORATION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50454" y="3162299"/>
            <a:ext cx="11574945" cy="3810001"/>
            <a:chOff x="0" y="0"/>
            <a:chExt cx="1311734" cy="12090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11734" cy="1209072"/>
            </a:xfrm>
            <a:custGeom>
              <a:avLst/>
              <a:gdLst/>
              <a:ahLst/>
              <a:cxnLst/>
              <a:rect l="l" t="t" r="r" b="b"/>
              <a:pathLst>
                <a:path w="1311734" h="1209072">
                  <a:moveTo>
                    <a:pt x="43294" y="0"/>
                  </a:moveTo>
                  <a:lnTo>
                    <a:pt x="1268440" y="0"/>
                  </a:lnTo>
                  <a:cubicBezTo>
                    <a:pt x="1292351" y="0"/>
                    <a:pt x="1311734" y="19384"/>
                    <a:pt x="1311734" y="43294"/>
                  </a:cubicBezTo>
                  <a:lnTo>
                    <a:pt x="1311734" y="1165777"/>
                  </a:lnTo>
                  <a:cubicBezTo>
                    <a:pt x="1311734" y="1189688"/>
                    <a:pt x="1292351" y="1209072"/>
                    <a:pt x="1268440" y="1209072"/>
                  </a:cubicBezTo>
                  <a:lnTo>
                    <a:pt x="43294" y="1209072"/>
                  </a:lnTo>
                  <a:cubicBezTo>
                    <a:pt x="19384" y="1209072"/>
                    <a:pt x="0" y="1189688"/>
                    <a:pt x="0" y="1165777"/>
                  </a:cubicBezTo>
                  <a:lnTo>
                    <a:pt x="0" y="43294"/>
                  </a:lnTo>
                  <a:cubicBezTo>
                    <a:pt x="0" y="19384"/>
                    <a:pt x="19384" y="0"/>
                    <a:pt x="43294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311734" cy="1218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065878" y="3514322"/>
            <a:ext cx="10735722" cy="3193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7"/>
              </a:lnSpc>
            </a:pPr>
            <a:r>
              <a:rPr lang="en-US" sz="6399" b="1" spc="-121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MOBILITY</a:t>
            </a:r>
          </a:p>
          <a:p>
            <a:pPr>
              <a:lnSpc>
                <a:spcPts val="6207"/>
              </a:lnSpc>
            </a:pPr>
            <a:r>
              <a:rPr lang="en-US" sz="6399" b="1" spc="-121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JOINT RESEARCH</a:t>
            </a:r>
          </a:p>
          <a:p>
            <a:pPr>
              <a:lnSpc>
                <a:spcPts val="6207"/>
              </a:lnSpc>
            </a:pPr>
            <a:r>
              <a:rPr lang="en-US" sz="6399" b="1" spc="-121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STRATEGIC PARTNERSHIPS</a:t>
            </a:r>
          </a:p>
          <a:p>
            <a:pPr>
              <a:lnSpc>
                <a:spcPts val="6207"/>
              </a:lnSpc>
            </a:pPr>
            <a:r>
              <a:rPr lang="en-US" sz="6399" b="1" spc="-127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VISITING PROFESSORS</a:t>
            </a: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94E3258D-00CB-4C00-FE48-C141EE1F9BBC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43878336-219A-BE2E-8B4B-F94F331D5C6A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3" name="Group 10">
            <a:extLst>
              <a:ext uri="{FF2B5EF4-FFF2-40B4-BE49-F238E27FC236}">
                <a16:creationId xmlns:a16="http://schemas.microsoft.com/office/drawing/2014/main" id="{241F542C-5437-0CE4-98E8-28606727E250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F2379A4-EBAA-8419-F471-3A1344C36386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id="{46E3B8A4-7E9A-B13B-F66A-C3B1F5CF6F72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47A5B4D-3979-FE64-42C8-9205B57224DC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481" y="4455"/>
            <a:ext cx="17641519" cy="10278090"/>
            <a:chOff x="0" y="0"/>
            <a:chExt cx="23668812" cy="15680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68862" cy="15680689"/>
            </a:xfrm>
            <a:custGeom>
              <a:avLst/>
              <a:gdLst/>
              <a:ahLst/>
              <a:cxnLst/>
              <a:rect l="l" t="t" r="r" b="b"/>
              <a:pathLst>
                <a:path w="23668862" h="15680689">
                  <a:moveTo>
                    <a:pt x="0" y="0"/>
                  </a:moveTo>
                  <a:lnTo>
                    <a:pt x="23668862" y="0"/>
                  </a:lnTo>
                  <a:lnTo>
                    <a:pt x="23668862" y="15680689"/>
                  </a:lnTo>
                  <a:lnTo>
                    <a:pt x="0" y="15680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39" b="-33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176982" y="4746733"/>
            <a:ext cx="13934037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>
                <a:solidFill>
                  <a:srgbClr val="FBB91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 GLOBAL UNIVERSITY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342910" y="1548975"/>
            <a:ext cx="7602180" cy="3092245"/>
            <a:chOff x="0" y="0"/>
            <a:chExt cx="6077090" cy="24719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1" b="-4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2398636" y="8639559"/>
            <a:ext cx="6745356" cy="1443683"/>
            <a:chOff x="0" y="0"/>
            <a:chExt cx="8993808" cy="19249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93808" cy="1924910"/>
            </a:xfrm>
            <a:custGeom>
              <a:avLst/>
              <a:gdLst/>
              <a:ahLst/>
              <a:cxnLst/>
              <a:rect l="l" t="t" r="r" b="b"/>
              <a:pathLst>
                <a:path w="8993808" h="1924910">
                  <a:moveTo>
                    <a:pt x="0" y="0"/>
                  </a:moveTo>
                  <a:lnTo>
                    <a:pt x="8993808" y="0"/>
                  </a:lnTo>
                  <a:lnTo>
                    <a:pt x="8993808" y="1924910"/>
                  </a:lnTo>
                  <a:lnTo>
                    <a:pt x="0" y="192491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6855" r="-127009" b="-146485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993808" cy="19344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800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usp.br</a:t>
              </a:r>
            </a:p>
            <a:p>
              <a:pPr algn="l">
                <a:lnSpc>
                  <a:spcPts val="4800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internationaloffice.usp.br</a:t>
              </a:r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4472A31A-4FD7-07AB-2096-3E1351EE500C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09B4C13-FDD5-63DD-4E2A-996F6C184162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944E13CA-C5A2-244E-9627-8CDF89916C2B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CCE1FF7-BF6A-D215-ABF2-3DF7DD65DE3C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FC0A731B-A330-7BAF-BBE0-3F7BED3E6F6D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5F4BC81-9087-25BD-5F39-0B28A733C2AE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133600" y="1638300"/>
            <a:ext cx="499477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1094AB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ABOUT USP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76400" y="3238500"/>
            <a:ext cx="8153400" cy="6266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1094AB"/>
                </a:solidFill>
                <a:latin typeface="Calibri (MS)"/>
                <a:ea typeface="Calibri (MS)"/>
                <a:cs typeface="Calibri (MS)"/>
                <a:sym typeface="Calibri (MS)"/>
              </a:rPr>
              <a:t>Established in 1934, USP is a leading public university in Brazil, dedicated to</a:t>
            </a:r>
            <a:r>
              <a:rPr lang="en-US" sz="4400" b="1" dirty="0">
                <a:solidFill>
                  <a:schemeClr val="accent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800" b="1" dirty="0">
                <a:solidFill>
                  <a:schemeClr val="accent5"/>
                </a:solidFill>
                <a:latin typeface="Calibri (MS)"/>
                <a:ea typeface="Calibri (MS)"/>
                <a:cs typeface="Calibri (MS)"/>
                <a:sym typeface="Calibri (MS)"/>
              </a:rPr>
              <a:t>Excellence in Education, Research, Outreach and Innovation.</a:t>
            </a:r>
            <a:endParaRPr lang="en-US" sz="4400" b="1" dirty="0">
              <a:solidFill>
                <a:srgbClr val="1094AB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ct val="150000"/>
              </a:lnSpc>
            </a:pPr>
            <a:endParaRPr lang="en-US" sz="4400" b="1" dirty="0">
              <a:solidFill>
                <a:srgbClr val="1094AB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7072600" y="9499702"/>
            <a:ext cx="1097404" cy="787203"/>
            <a:chOff x="0" y="0"/>
            <a:chExt cx="1463205" cy="10496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63167" cy="1049655"/>
            </a:xfrm>
            <a:custGeom>
              <a:avLst/>
              <a:gdLst/>
              <a:ahLst/>
              <a:cxnLst/>
              <a:rect l="l" t="t" r="r" b="b"/>
              <a:pathLst>
                <a:path w="1463167" h="1049655">
                  <a:moveTo>
                    <a:pt x="0" y="0"/>
                  </a:moveTo>
                  <a:lnTo>
                    <a:pt x="1463167" y="0"/>
                  </a:lnTo>
                  <a:lnTo>
                    <a:pt x="1463167" y="1049655"/>
                  </a:lnTo>
                  <a:lnTo>
                    <a:pt x="0" y="1049655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42101" r="-42103" b="4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7072600" y="9492558"/>
            <a:ext cx="1097404" cy="794347"/>
            <a:chOff x="0" y="0"/>
            <a:chExt cx="1463205" cy="10591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63205" cy="1059129"/>
            </a:xfrm>
            <a:custGeom>
              <a:avLst/>
              <a:gdLst/>
              <a:ahLst/>
              <a:cxnLst/>
              <a:rect l="l" t="t" r="r" b="b"/>
              <a:pathLst>
                <a:path w="1463205" h="1059129">
                  <a:moveTo>
                    <a:pt x="0" y="0"/>
                  </a:moveTo>
                  <a:lnTo>
                    <a:pt x="1463205" y="0"/>
                  </a:lnTo>
                  <a:lnTo>
                    <a:pt x="1463205" y="1059129"/>
                  </a:lnTo>
                  <a:lnTo>
                    <a:pt x="0" y="1059129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42871" r="-42871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463205" cy="106865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‹#›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982200" y="-38100"/>
            <a:ext cx="8305800" cy="10325100"/>
            <a:chOff x="0" y="0"/>
            <a:chExt cx="16276556" cy="1524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276582" cy="15240000"/>
            </a:xfrm>
            <a:custGeom>
              <a:avLst/>
              <a:gdLst/>
              <a:ahLst/>
              <a:cxnLst/>
              <a:rect l="l" t="t" r="r" b="b"/>
              <a:pathLst>
                <a:path w="16276582" h="15240000">
                  <a:moveTo>
                    <a:pt x="0" y="0"/>
                  </a:moveTo>
                  <a:lnTo>
                    <a:pt x="16276582" y="0"/>
                  </a:lnTo>
                  <a:lnTo>
                    <a:pt x="16276582" y="15240000"/>
                  </a:lnTo>
                  <a:lnTo>
                    <a:pt x="0" y="1524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394" r="-12394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5126186" y="800100"/>
            <a:ext cx="1761181" cy="716374"/>
            <a:chOff x="0" y="0"/>
            <a:chExt cx="6077090" cy="24719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1" b="-40"/>
              </a:stretch>
            </a:blipFill>
          </p:spPr>
        </p:sp>
      </p:grpSp>
      <p:grpSp>
        <p:nvGrpSpPr>
          <p:cNvPr id="21" name="Group 10">
            <a:extLst>
              <a:ext uri="{FF2B5EF4-FFF2-40B4-BE49-F238E27FC236}">
                <a16:creationId xmlns:a16="http://schemas.microsoft.com/office/drawing/2014/main" id="{B304DC8C-3589-F4C4-7A52-79A60A6F17BC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2BF5E4AE-9F10-C529-D03D-83708F387BF3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3" name="Group 10">
            <a:extLst>
              <a:ext uri="{FF2B5EF4-FFF2-40B4-BE49-F238E27FC236}">
                <a16:creationId xmlns:a16="http://schemas.microsoft.com/office/drawing/2014/main" id="{56E92C34-ED9C-D10E-6464-30F8744E41C6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6CF880C-9EEA-88F7-1C72-1E84F6FC14B5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id="{44AD9B32-D60B-BB2E-A128-0438785BA885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2338BEC-091D-15F7-241D-E2800B314D48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323" y="4455"/>
            <a:ext cx="17607877" cy="10278090"/>
            <a:chOff x="0" y="0"/>
            <a:chExt cx="23463225" cy="152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63250" cy="15240000"/>
            </a:xfrm>
            <a:custGeom>
              <a:avLst/>
              <a:gdLst/>
              <a:ahLst/>
              <a:cxnLst/>
              <a:rect l="l" t="t" r="r" b="b"/>
              <a:pathLst>
                <a:path w="23463250" h="15240000">
                  <a:moveTo>
                    <a:pt x="0" y="0"/>
                  </a:moveTo>
                  <a:lnTo>
                    <a:pt x="23463250" y="0"/>
                  </a:lnTo>
                  <a:lnTo>
                    <a:pt x="23463250" y="15240000"/>
                  </a:lnTo>
                  <a:lnTo>
                    <a:pt x="0" y="1524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805" r="-780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676400" y="418537"/>
            <a:ext cx="16687819" cy="1010164"/>
            <a:chOff x="0" y="0"/>
            <a:chExt cx="24384000" cy="1346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46882"/>
            </a:xfrm>
            <a:custGeom>
              <a:avLst/>
              <a:gdLst/>
              <a:ahLst/>
              <a:cxnLst/>
              <a:rect l="l" t="t" r="r" b="b"/>
              <a:pathLst>
                <a:path w="24384000" h="1346882">
                  <a:moveTo>
                    <a:pt x="0" y="0"/>
                  </a:moveTo>
                  <a:lnTo>
                    <a:pt x="24384000" y="0"/>
                  </a:lnTo>
                  <a:lnTo>
                    <a:pt x="24384000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-1828800" y="670302"/>
            <a:ext cx="16999787" cy="598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C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SÃO PAULO STATE </a:t>
            </a: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ECOSYSTEM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82286" y="7962900"/>
            <a:ext cx="10243314" cy="1239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Brazil’s leading innovation hub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Home to USP, UNICAMP, and UNESP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8EBA786-31A8-5B89-E340-3A321DD802E5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D8E5FEB-AB32-3B3C-637C-AB9D4840D7EE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E2313C15-CDC8-565D-CDE4-076B375F0B0D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95D9D81-8F60-351A-BD04-955C58B8FA04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21" name="Group 10">
            <a:extLst>
              <a:ext uri="{FF2B5EF4-FFF2-40B4-BE49-F238E27FC236}">
                <a16:creationId xmlns:a16="http://schemas.microsoft.com/office/drawing/2014/main" id="{01EF1E1C-457B-2729-5B4A-91EBC54E65CC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E6C71FF5-28FA-739F-E294-B52A7B8B9C21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BCB019B9-8158-73C8-0E85-5259C4496448}"/>
              </a:ext>
            </a:extLst>
          </p:cNvPr>
          <p:cNvGrpSpPr/>
          <p:nvPr/>
        </p:nvGrpSpPr>
        <p:grpSpPr>
          <a:xfrm>
            <a:off x="1892449" y="2972035"/>
            <a:ext cx="14947751" cy="3847865"/>
            <a:chOff x="0" y="0"/>
            <a:chExt cx="24384000" cy="1346886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3151C410-EBA8-700B-DD40-8ECE5C7B1A4D}"/>
                </a:ext>
              </a:extLst>
            </p:cNvPr>
            <p:cNvSpPr/>
            <p:nvPr/>
          </p:nvSpPr>
          <p:spPr>
            <a:xfrm>
              <a:off x="0" y="0"/>
              <a:ext cx="24384000" cy="1346882"/>
            </a:xfrm>
            <a:custGeom>
              <a:avLst/>
              <a:gdLst/>
              <a:ahLst/>
              <a:cxnLst/>
              <a:rect l="l" t="t" r="r" b="b"/>
              <a:pathLst>
                <a:path w="24384000" h="1346882">
                  <a:moveTo>
                    <a:pt x="0" y="0"/>
                  </a:moveTo>
                  <a:lnTo>
                    <a:pt x="24384000" y="0"/>
                  </a:lnTo>
                  <a:lnTo>
                    <a:pt x="24384000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4762" y="3157471"/>
            <a:ext cx="18050787" cy="526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0"/>
              </a:lnSpc>
            </a:pPr>
            <a:r>
              <a:rPr lang="en-US" sz="12500" b="1" spc="-285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32% Brazil’s GDP</a:t>
            </a:r>
          </a:p>
          <a:p>
            <a:pPr algn="ctr">
              <a:lnSpc>
                <a:spcPts val="13500"/>
              </a:lnSpc>
            </a:pPr>
            <a:r>
              <a:rPr lang="en-US" sz="12500" b="1" spc="-299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22% Brazil’s Population</a:t>
            </a:r>
            <a:endParaRPr lang="en-US" sz="15000" b="1" spc="-299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3499"/>
              </a:lnSpc>
            </a:pPr>
            <a:endParaRPr lang="en-US" sz="15000" b="1" spc="-299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4899" y="0"/>
            <a:ext cx="17643101" cy="10287000"/>
            <a:chOff x="0" y="0"/>
            <a:chExt cx="23972717" cy="152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72741" cy="15240000"/>
            </a:xfrm>
            <a:custGeom>
              <a:avLst/>
              <a:gdLst/>
              <a:ahLst/>
              <a:cxnLst/>
              <a:rect l="l" t="t" r="r" b="b"/>
              <a:pathLst>
                <a:path w="23972741" h="15240000">
                  <a:moveTo>
                    <a:pt x="0" y="0"/>
                  </a:moveTo>
                  <a:lnTo>
                    <a:pt x="23972741" y="0"/>
                  </a:lnTo>
                  <a:lnTo>
                    <a:pt x="23972741" y="15240000"/>
                  </a:lnTo>
                  <a:lnTo>
                    <a:pt x="0" y="1524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033" r="-603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389816"/>
            <a:ext cx="18288000" cy="1010164"/>
            <a:chOff x="0" y="0"/>
            <a:chExt cx="24384000" cy="1346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46882"/>
            </a:xfrm>
            <a:custGeom>
              <a:avLst/>
              <a:gdLst/>
              <a:ahLst/>
              <a:cxnLst/>
              <a:rect l="l" t="t" r="r" b="b"/>
              <a:pathLst>
                <a:path w="24384000" h="1346882">
                  <a:moveTo>
                    <a:pt x="0" y="0"/>
                  </a:moveTo>
                  <a:lnTo>
                    <a:pt x="24384000" y="0"/>
                  </a:lnTo>
                  <a:lnTo>
                    <a:pt x="24384000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-3505200" y="660637"/>
            <a:ext cx="1699978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USP AT A GLANCE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253519" y="2065152"/>
            <a:ext cx="5023093" cy="3103327"/>
          </a:xfrm>
          <a:custGeom>
            <a:avLst/>
            <a:gdLst/>
            <a:ahLst/>
            <a:cxnLst/>
            <a:rect l="l" t="t" r="r" b="b"/>
            <a:pathLst>
              <a:path w="5023093" h="3103327">
                <a:moveTo>
                  <a:pt x="0" y="0"/>
                </a:moveTo>
                <a:lnTo>
                  <a:pt x="5023092" y="0"/>
                </a:lnTo>
                <a:lnTo>
                  <a:pt x="5023092" y="3103327"/>
                </a:lnTo>
                <a:lnTo>
                  <a:pt x="0" y="31033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712" y="2842275"/>
            <a:ext cx="7480706" cy="182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400" b="1" spc="-199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97,561</a:t>
            </a:r>
          </a:p>
          <a:p>
            <a:pPr algn="ctr">
              <a:lnSpc>
                <a:spcPts val="5234"/>
              </a:lnSpc>
            </a:pPr>
            <a:r>
              <a:rPr lang="en-US" sz="4000" b="1" spc="-116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STUDENTS</a:t>
            </a:r>
          </a:p>
        </p:txBody>
      </p:sp>
      <p:sp>
        <p:nvSpPr>
          <p:cNvPr id="17" name="Freeform 17"/>
          <p:cNvSpPr/>
          <p:nvPr/>
        </p:nvSpPr>
        <p:spPr>
          <a:xfrm>
            <a:off x="7089901" y="2117430"/>
            <a:ext cx="5023093" cy="3103327"/>
          </a:xfrm>
          <a:custGeom>
            <a:avLst/>
            <a:gdLst/>
            <a:ahLst/>
            <a:cxnLst/>
            <a:rect l="l" t="t" r="r" b="b"/>
            <a:pathLst>
              <a:path w="5023093" h="3103327">
                <a:moveTo>
                  <a:pt x="0" y="0"/>
                </a:moveTo>
                <a:lnTo>
                  <a:pt x="5023093" y="0"/>
                </a:lnTo>
                <a:lnTo>
                  <a:pt x="5023093" y="3103327"/>
                </a:lnTo>
                <a:lnTo>
                  <a:pt x="0" y="31033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922619" y="2117430"/>
            <a:ext cx="5023093" cy="3103327"/>
          </a:xfrm>
          <a:custGeom>
            <a:avLst/>
            <a:gdLst/>
            <a:ahLst/>
            <a:cxnLst/>
            <a:rect l="l" t="t" r="r" b="b"/>
            <a:pathLst>
              <a:path w="5023093" h="3103327">
                <a:moveTo>
                  <a:pt x="0" y="0"/>
                </a:moveTo>
                <a:lnTo>
                  <a:pt x="5023092" y="0"/>
                </a:lnTo>
                <a:lnTo>
                  <a:pt x="5023092" y="3103327"/>
                </a:lnTo>
                <a:lnTo>
                  <a:pt x="0" y="31033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3519" y="5894386"/>
            <a:ext cx="5023093" cy="3103327"/>
          </a:xfrm>
          <a:custGeom>
            <a:avLst/>
            <a:gdLst/>
            <a:ahLst/>
            <a:cxnLst/>
            <a:rect l="l" t="t" r="r" b="b"/>
            <a:pathLst>
              <a:path w="5023093" h="3103327">
                <a:moveTo>
                  <a:pt x="0" y="0"/>
                </a:moveTo>
                <a:lnTo>
                  <a:pt x="5023092" y="0"/>
                </a:lnTo>
                <a:lnTo>
                  <a:pt x="5023092" y="3103327"/>
                </a:lnTo>
                <a:lnTo>
                  <a:pt x="0" y="31033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12616" y="5894386"/>
            <a:ext cx="5023093" cy="3103327"/>
          </a:xfrm>
          <a:custGeom>
            <a:avLst/>
            <a:gdLst/>
            <a:ahLst/>
            <a:cxnLst/>
            <a:rect l="l" t="t" r="r" b="b"/>
            <a:pathLst>
              <a:path w="5023093" h="3103327">
                <a:moveTo>
                  <a:pt x="0" y="0"/>
                </a:moveTo>
                <a:lnTo>
                  <a:pt x="5023092" y="0"/>
                </a:lnTo>
                <a:lnTo>
                  <a:pt x="5023092" y="3103327"/>
                </a:lnTo>
                <a:lnTo>
                  <a:pt x="0" y="31033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922619" y="5935132"/>
            <a:ext cx="5023093" cy="3103327"/>
          </a:xfrm>
          <a:custGeom>
            <a:avLst/>
            <a:gdLst/>
            <a:ahLst/>
            <a:cxnLst/>
            <a:rect l="l" t="t" r="r" b="b"/>
            <a:pathLst>
              <a:path w="5023093" h="3103327">
                <a:moveTo>
                  <a:pt x="0" y="0"/>
                </a:moveTo>
                <a:lnTo>
                  <a:pt x="5023092" y="0"/>
                </a:lnTo>
                <a:lnTo>
                  <a:pt x="5023092" y="3103327"/>
                </a:lnTo>
                <a:lnTo>
                  <a:pt x="0" y="31033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1789357" y="2894554"/>
            <a:ext cx="7480706" cy="182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400" b="1" spc="-199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6,000+</a:t>
            </a:r>
          </a:p>
          <a:p>
            <a:pPr algn="ctr">
              <a:lnSpc>
                <a:spcPts val="5234"/>
              </a:lnSpc>
            </a:pPr>
            <a:r>
              <a:rPr lang="en-US" sz="4400" b="1" spc="-116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FACULTY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20416" y="2875039"/>
            <a:ext cx="2750000" cy="101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400" b="1" spc="-199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43  </a:t>
            </a:r>
            <a:r>
              <a:rPr lang="en-US" sz="4400" b="1" spc="-116" dirty="0">
                <a:solidFill>
                  <a:srgbClr val="FFC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UNITS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134531" y="6342897"/>
            <a:ext cx="7480706" cy="248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400" b="1" spc="-199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4</a:t>
            </a:r>
          </a:p>
          <a:p>
            <a:pPr algn="ctr">
              <a:lnSpc>
                <a:spcPts val="5229"/>
              </a:lnSpc>
            </a:pPr>
            <a:r>
              <a:rPr lang="en-US" sz="4400" b="1" spc="-110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AFFILIATED</a:t>
            </a:r>
          </a:p>
          <a:p>
            <a:pPr algn="ctr">
              <a:lnSpc>
                <a:spcPts val="5234"/>
              </a:lnSpc>
            </a:pPr>
            <a:r>
              <a:rPr lang="en-US" sz="4400" b="1" spc="-116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HOSPITALS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867400" y="6515100"/>
            <a:ext cx="7480706" cy="202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 spc="-179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325 (Undergraduate)</a:t>
            </a:r>
          </a:p>
          <a:p>
            <a:pPr algn="ctr"/>
            <a:r>
              <a:rPr lang="en-US" sz="4400" b="1" spc="-179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260 (Graduate)</a:t>
            </a:r>
          </a:p>
          <a:p>
            <a:pPr algn="ctr">
              <a:lnSpc>
                <a:spcPts val="5234"/>
              </a:lnSpc>
            </a:pPr>
            <a:r>
              <a:rPr lang="en-US" sz="4400" b="1" spc="-116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PROGRAMS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93812" y="6286500"/>
            <a:ext cx="7480706" cy="2295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400" b="1" spc="-199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89%</a:t>
            </a:r>
          </a:p>
          <a:p>
            <a:pPr algn="ctr">
              <a:lnSpc>
                <a:spcPts val="4509"/>
              </a:lnSpc>
            </a:pPr>
            <a:r>
              <a:rPr lang="en-US" sz="4400" b="1" spc="-95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FULL-TIME</a:t>
            </a:r>
          </a:p>
          <a:p>
            <a:pPr algn="ctr">
              <a:lnSpc>
                <a:spcPts val="4514"/>
              </a:lnSpc>
            </a:pPr>
            <a:r>
              <a:rPr lang="en-US" sz="4400" b="1" spc="-100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FACULTY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DBB9473C-578D-07A4-202B-DD8A6731CA2A}"/>
              </a:ext>
            </a:extLst>
          </p:cNvPr>
          <p:cNvSpPr txBox="1"/>
          <p:nvPr/>
        </p:nvSpPr>
        <p:spPr>
          <a:xfrm>
            <a:off x="7025058" y="3703182"/>
            <a:ext cx="5023093" cy="101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4400" b="1" spc="-199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5 </a:t>
            </a:r>
            <a:r>
              <a:rPr lang="en-US" sz="4400" b="1" spc="-199" dirty="0">
                <a:solidFill>
                  <a:srgbClr val="FFC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INSTITUTES</a:t>
            </a: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3BCDA3BD-B358-32DD-77BF-6665E2484C5A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200A28B-F693-9D27-6F10-654D5CCF7A73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0" name="Group 10">
            <a:extLst>
              <a:ext uri="{FF2B5EF4-FFF2-40B4-BE49-F238E27FC236}">
                <a16:creationId xmlns:a16="http://schemas.microsoft.com/office/drawing/2014/main" id="{30E4D34C-2EFB-B9F9-858D-AED04918CA08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1D1FC026-0EDC-9D2E-75B7-A369E5CBCC5B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32" name="Group 10">
            <a:extLst>
              <a:ext uri="{FF2B5EF4-FFF2-40B4-BE49-F238E27FC236}">
                <a16:creationId xmlns:a16="http://schemas.microsoft.com/office/drawing/2014/main" id="{DC2FDEA0-57D0-26F2-0A9D-67A2985AB132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3D0378E-DCC4-A9E4-6418-5DFA9EEB6E25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4394" y="0"/>
            <a:ext cx="17676199" cy="10287000"/>
            <a:chOff x="0" y="0"/>
            <a:chExt cx="23972717" cy="152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72741" cy="15240000"/>
            </a:xfrm>
            <a:custGeom>
              <a:avLst/>
              <a:gdLst/>
              <a:ahLst/>
              <a:cxnLst/>
              <a:rect l="l" t="t" r="r" b="b"/>
              <a:pathLst>
                <a:path w="23972741" h="15240000">
                  <a:moveTo>
                    <a:pt x="0" y="0"/>
                  </a:moveTo>
                  <a:lnTo>
                    <a:pt x="23972741" y="0"/>
                  </a:lnTo>
                  <a:lnTo>
                    <a:pt x="23972741" y="15240000"/>
                  </a:lnTo>
                  <a:lnTo>
                    <a:pt x="0" y="1524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t="-8773" b="-877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389816"/>
            <a:ext cx="18288000" cy="1010164"/>
            <a:chOff x="0" y="0"/>
            <a:chExt cx="24384000" cy="1346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46882"/>
            </a:xfrm>
            <a:custGeom>
              <a:avLst/>
              <a:gdLst/>
              <a:ahLst/>
              <a:cxnLst/>
              <a:rect l="l" t="t" r="r" b="b"/>
              <a:pathLst>
                <a:path w="24384000" h="1346882">
                  <a:moveTo>
                    <a:pt x="0" y="0"/>
                  </a:moveTo>
                  <a:lnTo>
                    <a:pt x="24384000" y="0"/>
                  </a:lnTo>
                  <a:lnTo>
                    <a:pt x="24384000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-3124200" y="648854"/>
            <a:ext cx="1699978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WHAT DEFINES USP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899264" y="1790700"/>
            <a:ext cx="11721736" cy="8054501"/>
          </a:xfrm>
          <a:custGeom>
            <a:avLst/>
            <a:gdLst/>
            <a:ahLst/>
            <a:cxnLst/>
            <a:rect l="l" t="t" r="r" b="b"/>
            <a:pathLst>
              <a:path w="11761540" h="7266421">
                <a:moveTo>
                  <a:pt x="0" y="0"/>
                </a:moveTo>
                <a:lnTo>
                  <a:pt x="11761540" y="0"/>
                </a:lnTo>
                <a:lnTo>
                  <a:pt x="11761540" y="7266421"/>
                </a:lnTo>
                <a:lnTo>
                  <a:pt x="0" y="72664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343607" y="2427721"/>
            <a:ext cx="10972593" cy="7417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indent="-1371600">
              <a:lnSpc>
                <a:spcPts val="9699"/>
              </a:lnSpc>
              <a:buFont typeface="Wingdings" panose="05000000000000000000" pitchFamily="2" charset="2"/>
              <a:buChar char="ü"/>
            </a:pPr>
            <a:r>
              <a:rPr lang="en-US" sz="8000" b="1" spc="-189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COMPREHENSIVE</a:t>
            </a:r>
          </a:p>
          <a:p>
            <a:pPr marL="1371600" indent="-1371600">
              <a:lnSpc>
                <a:spcPts val="9699"/>
              </a:lnSpc>
              <a:buFont typeface="Wingdings" panose="05000000000000000000" pitchFamily="2" charset="2"/>
              <a:buChar char="ü"/>
            </a:pPr>
            <a:r>
              <a:rPr lang="en-US" sz="8000" b="1" spc="-189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RESEARCH LEADER</a:t>
            </a:r>
          </a:p>
          <a:p>
            <a:pPr marL="1371600" indent="-1371600">
              <a:lnSpc>
                <a:spcPts val="9699"/>
              </a:lnSpc>
              <a:buFont typeface="Wingdings" panose="05000000000000000000" pitchFamily="2" charset="2"/>
              <a:buChar char="ü"/>
            </a:pPr>
            <a:r>
              <a:rPr lang="en-US" sz="8000" b="1" spc="-189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TEACHING LEADER</a:t>
            </a:r>
          </a:p>
          <a:p>
            <a:pPr marL="1371600" indent="-1371600">
              <a:lnSpc>
                <a:spcPts val="9699"/>
              </a:lnSpc>
              <a:buFont typeface="Wingdings" panose="05000000000000000000" pitchFamily="2" charset="2"/>
              <a:buChar char="ü"/>
            </a:pPr>
            <a:r>
              <a:rPr lang="en-US" sz="8000" b="1" spc="-189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TUITION-FREE</a:t>
            </a:r>
          </a:p>
          <a:p>
            <a:pPr marL="1371600" indent="-1371600">
              <a:lnSpc>
                <a:spcPts val="9699"/>
              </a:lnSpc>
              <a:buFont typeface="Wingdings" panose="05000000000000000000" pitchFamily="2" charset="2"/>
              <a:buChar char="ü"/>
            </a:pPr>
            <a:r>
              <a:rPr lang="en-US" sz="8000" b="1" spc="-189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AUTONOMOUS</a:t>
            </a:r>
          </a:p>
          <a:p>
            <a:pPr marL="1371600" indent="-1371600">
              <a:lnSpc>
                <a:spcPts val="9699"/>
              </a:lnSpc>
              <a:buFont typeface="Wingdings" panose="05000000000000000000" pitchFamily="2" charset="2"/>
              <a:buChar char="ü"/>
            </a:pPr>
            <a:r>
              <a:rPr lang="en-US" sz="8000" b="1" spc="-199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MULTI-CAMPUS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AD9110E5-DBD8-2E29-3161-EB4CF81E298C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FB58758-5895-22D4-52F5-D6BA0BBDE0D6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11" name="Freeform 11"/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86892F59-D82C-D13A-C202-EFC3E4815BB7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5DAC3FD-BD65-E700-B0D7-7CD13F2D9CBA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481" y="0"/>
            <a:ext cx="17641519" cy="10287000"/>
            <a:chOff x="0" y="0"/>
            <a:chExt cx="23972717" cy="196069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72741" cy="19606902"/>
            </a:xfrm>
            <a:custGeom>
              <a:avLst/>
              <a:gdLst/>
              <a:ahLst/>
              <a:cxnLst/>
              <a:rect l="l" t="t" r="r" b="b"/>
              <a:pathLst>
                <a:path w="23972741" h="19606902">
                  <a:moveTo>
                    <a:pt x="0" y="0"/>
                  </a:moveTo>
                  <a:lnTo>
                    <a:pt x="23972741" y="0"/>
                  </a:lnTo>
                  <a:lnTo>
                    <a:pt x="23972741" y="19606902"/>
                  </a:lnTo>
                  <a:lnTo>
                    <a:pt x="0" y="19606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t="-13560" b="-1356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389816"/>
            <a:ext cx="18288000" cy="1010164"/>
            <a:chOff x="0" y="0"/>
            <a:chExt cx="24384000" cy="1346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46882"/>
            </a:xfrm>
            <a:custGeom>
              <a:avLst/>
              <a:gdLst/>
              <a:ahLst/>
              <a:cxnLst/>
              <a:rect l="l" t="t" r="r" b="b"/>
              <a:pathLst>
                <a:path w="24384000" h="1346882">
                  <a:moveTo>
                    <a:pt x="0" y="0"/>
                  </a:moveTo>
                  <a:lnTo>
                    <a:pt x="24384000" y="0"/>
                  </a:lnTo>
                  <a:lnTo>
                    <a:pt x="24384000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151631" y="2532053"/>
            <a:ext cx="16681652" cy="1830397"/>
            <a:chOff x="0" y="0"/>
            <a:chExt cx="2603568" cy="2856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03568" cy="285677"/>
            </a:xfrm>
            <a:custGeom>
              <a:avLst/>
              <a:gdLst/>
              <a:ahLst/>
              <a:cxnLst/>
              <a:rect l="l" t="t" r="r" b="b"/>
              <a:pathLst>
                <a:path w="2603568" h="285677">
                  <a:moveTo>
                    <a:pt x="21813" y="0"/>
                  </a:moveTo>
                  <a:lnTo>
                    <a:pt x="2581756" y="0"/>
                  </a:lnTo>
                  <a:cubicBezTo>
                    <a:pt x="2593802" y="0"/>
                    <a:pt x="2603568" y="9766"/>
                    <a:pt x="2603568" y="21813"/>
                  </a:cubicBezTo>
                  <a:lnTo>
                    <a:pt x="2603568" y="263864"/>
                  </a:lnTo>
                  <a:cubicBezTo>
                    <a:pt x="2603568" y="269649"/>
                    <a:pt x="2601270" y="275197"/>
                    <a:pt x="2597179" y="279288"/>
                  </a:cubicBezTo>
                  <a:cubicBezTo>
                    <a:pt x="2593089" y="283379"/>
                    <a:pt x="2587541" y="285677"/>
                    <a:pt x="2581756" y="285677"/>
                  </a:cubicBezTo>
                  <a:lnTo>
                    <a:pt x="21813" y="285677"/>
                  </a:lnTo>
                  <a:cubicBezTo>
                    <a:pt x="9766" y="285677"/>
                    <a:pt x="0" y="275911"/>
                    <a:pt x="0" y="263864"/>
                  </a:cubicBezTo>
                  <a:lnTo>
                    <a:pt x="0" y="21813"/>
                  </a:lnTo>
                  <a:cubicBezTo>
                    <a:pt x="0" y="16028"/>
                    <a:pt x="2298" y="10479"/>
                    <a:pt x="6389" y="6389"/>
                  </a:cubicBezTo>
                  <a:cubicBezTo>
                    <a:pt x="10479" y="2298"/>
                    <a:pt x="16028" y="0"/>
                    <a:pt x="2181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2603568" cy="295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904893" y="756144"/>
            <a:ext cx="7031210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EDUCATION &amp; TALENT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9156" y="3199602"/>
            <a:ext cx="15474677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APPLICATIONS          SELECTION         USP STUDENTS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661420" y="3198134"/>
            <a:ext cx="745733" cy="498236"/>
            <a:chOff x="0" y="0"/>
            <a:chExt cx="770860" cy="5150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70860" cy="515023"/>
            </a:xfrm>
            <a:custGeom>
              <a:avLst/>
              <a:gdLst/>
              <a:ahLst/>
              <a:cxnLst/>
              <a:rect l="l" t="t" r="r" b="b"/>
              <a:pathLst>
                <a:path w="770860" h="515023">
                  <a:moveTo>
                    <a:pt x="770860" y="257512"/>
                  </a:moveTo>
                  <a:lnTo>
                    <a:pt x="364460" y="0"/>
                  </a:lnTo>
                  <a:lnTo>
                    <a:pt x="364460" y="203200"/>
                  </a:lnTo>
                  <a:lnTo>
                    <a:pt x="0" y="203200"/>
                  </a:lnTo>
                  <a:lnTo>
                    <a:pt x="0" y="311823"/>
                  </a:lnTo>
                  <a:lnTo>
                    <a:pt x="364460" y="311823"/>
                  </a:lnTo>
                  <a:lnTo>
                    <a:pt x="364460" y="515023"/>
                  </a:lnTo>
                  <a:lnTo>
                    <a:pt x="770860" y="257512"/>
                  </a:lnTo>
                  <a:close/>
                </a:path>
              </a:pathLst>
            </a:custGeom>
            <a:solidFill>
              <a:srgbClr val="FBB42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193675"/>
              <a:ext cx="669260" cy="118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591093" y="3198134"/>
            <a:ext cx="745733" cy="498236"/>
            <a:chOff x="0" y="0"/>
            <a:chExt cx="770860" cy="51502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70860" cy="515023"/>
            </a:xfrm>
            <a:custGeom>
              <a:avLst/>
              <a:gdLst/>
              <a:ahLst/>
              <a:cxnLst/>
              <a:rect l="l" t="t" r="r" b="b"/>
              <a:pathLst>
                <a:path w="770860" h="515023">
                  <a:moveTo>
                    <a:pt x="770860" y="257512"/>
                  </a:moveTo>
                  <a:lnTo>
                    <a:pt x="364460" y="0"/>
                  </a:lnTo>
                  <a:lnTo>
                    <a:pt x="364460" y="203200"/>
                  </a:lnTo>
                  <a:lnTo>
                    <a:pt x="0" y="203200"/>
                  </a:lnTo>
                  <a:lnTo>
                    <a:pt x="0" y="311823"/>
                  </a:lnTo>
                  <a:lnTo>
                    <a:pt x="364460" y="311823"/>
                  </a:lnTo>
                  <a:lnTo>
                    <a:pt x="364460" y="515023"/>
                  </a:lnTo>
                  <a:lnTo>
                    <a:pt x="770860" y="257512"/>
                  </a:lnTo>
                  <a:close/>
                </a:path>
              </a:pathLst>
            </a:custGeom>
            <a:solidFill>
              <a:srgbClr val="FBB42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193675"/>
              <a:ext cx="669260" cy="1181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51631" y="5495925"/>
            <a:ext cx="5124272" cy="2552673"/>
            <a:chOff x="0" y="0"/>
            <a:chExt cx="799764" cy="39840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99765" cy="398405"/>
            </a:xfrm>
            <a:custGeom>
              <a:avLst/>
              <a:gdLst/>
              <a:ahLst/>
              <a:cxnLst/>
              <a:rect l="l" t="t" r="r" b="b"/>
              <a:pathLst>
                <a:path w="799765" h="398405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327396"/>
                  </a:lnTo>
                  <a:cubicBezTo>
                    <a:pt x="799765" y="346229"/>
                    <a:pt x="792283" y="364290"/>
                    <a:pt x="778966" y="377607"/>
                  </a:cubicBezTo>
                  <a:cubicBezTo>
                    <a:pt x="765650" y="390924"/>
                    <a:pt x="747588" y="398405"/>
                    <a:pt x="728755" y="398405"/>
                  </a:cubicBezTo>
                  <a:lnTo>
                    <a:pt x="71009" y="398405"/>
                  </a:lnTo>
                  <a:cubicBezTo>
                    <a:pt x="52176" y="398405"/>
                    <a:pt x="34115" y="390924"/>
                    <a:pt x="20798" y="377607"/>
                  </a:cubicBezTo>
                  <a:cubicBezTo>
                    <a:pt x="7481" y="364290"/>
                    <a:pt x="0" y="346229"/>
                    <a:pt x="0" y="327396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799764" cy="407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587967" y="5856298"/>
            <a:ext cx="4049322" cy="2079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2"/>
              </a:lnSpc>
            </a:pPr>
            <a:r>
              <a:rPr lang="en-US" sz="8435" b="1" spc="-168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100K+</a:t>
            </a:r>
          </a:p>
          <a:p>
            <a:pPr algn="ctr">
              <a:lnSpc>
                <a:spcPts val="4415"/>
              </a:lnSpc>
            </a:pPr>
            <a:r>
              <a:rPr lang="en-US" sz="4906" b="1" spc="-97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APPLICANTSPER YEAR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930321" y="5495925"/>
            <a:ext cx="5124272" cy="2552673"/>
            <a:chOff x="0" y="0"/>
            <a:chExt cx="799764" cy="3984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99765" cy="398405"/>
            </a:xfrm>
            <a:custGeom>
              <a:avLst/>
              <a:gdLst/>
              <a:ahLst/>
              <a:cxnLst/>
              <a:rect l="l" t="t" r="r" b="b"/>
              <a:pathLst>
                <a:path w="799765" h="398405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327396"/>
                  </a:lnTo>
                  <a:cubicBezTo>
                    <a:pt x="799765" y="346229"/>
                    <a:pt x="792283" y="364290"/>
                    <a:pt x="778966" y="377607"/>
                  </a:cubicBezTo>
                  <a:cubicBezTo>
                    <a:pt x="765650" y="390924"/>
                    <a:pt x="747588" y="398405"/>
                    <a:pt x="728755" y="398405"/>
                  </a:cubicBezTo>
                  <a:lnTo>
                    <a:pt x="71009" y="398405"/>
                  </a:lnTo>
                  <a:cubicBezTo>
                    <a:pt x="52176" y="398405"/>
                    <a:pt x="34115" y="390924"/>
                    <a:pt x="20798" y="377607"/>
                  </a:cubicBezTo>
                  <a:cubicBezTo>
                    <a:pt x="7481" y="364290"/>
                    <a:pt x="0" y="346229"/>
                    <a:pt x="0" y="327396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799764" cy="407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709010" y="5495925"/>
            <a:ext cx="5124272" cy="2552673"/>
            <a:chOff x="0" y="0"/>
            <a:chExt cx="799764" cy="39840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99765" cy="398405"/>
            </a:xfrm>
            <a:custGeom>
              <a:avLst/>
              <a:gdLst/>
              <a:ahLst/>
              <a:cxnLst/>
              <a:rect l="l" t="t" r="r" b="b"/>
              <a:pathLst>
                <a:path w="799765" h="398405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327396"/>
                  </a:lnTo>
                  <a:cubicBezTo>
                    <a:pt x="799765" y="346229"/>
                    <a:pt x="792283" y="364290"/>
                    <a:pt x="778966" y="377607"/>
                  </a:cubicBezTo>
                  <a:cubicBezTo>
                    <a:pt x="765650" y="390924"/>
                    <a:pt x="747588" y="398405"/>
                    <a:pt x="728755" y="398405"/>
                  </a:cubicBezTo>
                  <a:lnTo>
                    <a:pt x="71009" y="398405"/>
                  </a:lnTo>
                  <a:cubicBezTo>
                    <a:pt x="52176" y="398405"/>
                    <a:pt x="34115" y="390924"/>
                    <a:pt x="20798" y="377607"/>
                  </a:cubicBezTo>
                  <a:cubicBezTo>
                    <a:pt x="7481" y="364290"/>
                    <a:pt x="0" y="346229"/>
                    <a:pt x="0" y="327396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799764" cy="407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7421834" y="5978143"/>
            <a:ext cx="4049322" cy="173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2"/>
              </a:lnSpc>
            </a:pPr>
            <a:r>
              <a:rPr lang="en-US" sz="4935" b="1" spc="-93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HIGHLY</a:t>
            </a:r>
          </a:p>
          <a:p>
            <a:pPr algn="ctr">
              <a:lnSpc>
                <a:spcPts val="4442"/>
              </a:lnSpc>
            </a:pPr>
            <a:r>
              <a:rPr lang="en-US" sz="4935" b="1" spc="-93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COMPETITIVE</a:t>
            </a:r>
          </a:p>
          <a:p>
            <a:pPr algn="ctr">
              <a:lnSpc>
                <a:spcPts val="4442"/>
              </a:lnSpc>
            </a:pPr>
            <a:r>
              <a:rPr lang="en-US" sz="4935" b="1" spc="-98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ADMISSIONS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246485" y="5978143"/>
            <a:ext cx="4049322" cy="173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2"/>
              </a:lnSpc>
            </a:pPr>
            <a:r>
              <a:rPr lang="en-US" sz="4935" b="1" spc="-93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STRONG</a:t>
            </a:r>
          </a:p>
          <a:p>
            <a:pPr algn="ctr">
              <a:lnSpc>
                <a:spcPts val="4442"/>
              </a:lnSpc>
            </a:pPr>
            <a:r>
              <a:rPr lang="en-US" sz="4935" b="1" spc="-93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GRADUATE</a:t>
            </a:r>
          </a:p>
          <a:p>
            <a:pPr algn="ctr">
              <a:lnSpc>
                <a:spcPts val="4442"/>
              </a:lnSpc>
            </a:pPr>
            <a:r>
              <a:rPr lang="en-US" sz="4935" b="1" spc="-98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SYSTEM</a:t>
            </a: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9CC7877A-1545-79D0-81FF-387081C4DBFF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24C58E7C-4047-A17D-3971-BFB3DB2B6324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9" name="Group 10">
            <a:extLst>
              <a:ext uri="{FF2B5EF4-FFF2-40B4-BE49-F238E27FC236}">
                <a16:creationId xmlns:a16="http://schemas.microsoft.com/office/drawing/2014/main" id="{0CEF49ED-E150-DCD0-AAC8-28FEC4DC17C9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A47F3D11-E240-99A2-73BE-CCC564E7A0C2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5A043810-D4F2-5E9B-B475-E14EC3348681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6DFA7AF7-8A08-8557-D209-085BB2C2B57B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2181" y="-1"/>
            <a:ext cx="17755819" cy="10287001"/>
            <a:chOff x="0" y="0"/>
            <a:chExt cx="23972717" cy="196069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72741" cy="19606902"/>
            </a:xfrm>
            <a:custGeom>
              <a:avLst/>
              <a:gdLst/>
              <a:ahLst/>
              <a:cxnLst/>
              <a:rect l="l" t="t" r="r" b="b"/>
              <a:pathLst>
                <a:path w="23972741" h="19606902">
                  <a:moveTo>
                    <a:pt x="0" y="0"/>
                  </a:moveTo>
                  <a:lnTo>
                    <a:pt x="23972741" y="0"/>
                  </a:lnTo>
                  <a:lnTo>
                    <a:pt x="23972741" y="19606902"/>
                  </a:lnTo>
                  <a:lnTo>
                    <a:pt x="0" y="19606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0"/>
              </a:blip>
              <a:stretch>
                <a:fillRect l="-11452" r="-1145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389816"/>
            <a:ext cx="18288000" cy="1010164"/>
            <a:chOff x="0" y="0"/>
            <a:chExt cx="24384000" cy="1346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46882"/>
            </a:xfrm>
            <a:custGeom>
              <a:avLst/>
              <a:gdLst/>
              <a:ahLst/>
              <a:cxnLst/>
              <a:rect l="l" t="t" r="r" b="b"/>
              <a:pathLst>
                <a:path w="24384000" h="1346882">
                  <a:moveTo>
                    <a:pt x="0" y="0"/>
                  </a:moveTo>
                  <a:lnTo>
                    <a:pt x="24384000" y="0"/>
                  </a:lnTo>
                  <a:lnTo>
                    <a:pt x="24384000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1" b="-40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888983" y="2270005"/>
            <a:ext cx="9265933" cy="2355897"/>
            <a:chOff x="0" y="0"/>
            <a:chExt cx="1446169" cy="3676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6169" cy="367694"/>
            </a:xfrm>
            <a:custGeom>
              <a:avLst/>
              <a:gdLst/>
              <a:ahLst/>
              <a:cxnLst/>
              <a:rect l="l" t="t" r="r" b="b"/>
              <a:pathLst>
                <a:path w="1446169" h="367694">
                  <a:moveTo>
                    <a:pt x="39270" y="0"/>
                  </a:moveTo>
                  <a:lnTo>
                    <a:pt x="1406899" y="0"/>
                  </a:lnTo>
                  <a:cubicBezTo>
                    <a:pt x="1428588" y="0"/>
                    <a:pt x="1446169" y="17582"/>
                    <a:pt x="1446169" y="39270"/>
                  </a:cubicBezTo>
                  <a:lnTo>
                    <a:pt x="1446169" y="328424"/>
                  </a:lnTo>
                  <a:cubicBezTo>
                    <a:pt x="1446169" y="350112"/>
                    <a:pt x="1428588" y="367694"/>
                    <a:pt x="1406899" y="367694"/>
                  </a:cubicBezTo>
                  <a:lnTo>
                    <a:pt x="39270" y="367694"/>
                  </a:lnTo>
                  <a:cubicBezTo>
                    <a:pt x="17582" y="367694"/>
                    <a:pt x="0" y="350112"/>
                    <a:pt x="0" y="328424"/>
                  </a:cubicBezTo>
                  <a:lnTo>
                    <a:pt x="0" y="39270"/>
                  </a:lnTo>
                  <a:cubicBezTo>
                    <a:pt x="0" y="17582"/>
                    <a:pt x="17582" y="0"/>
                    <a:pt x="39270" y="0"/>
                  </a:cubicBezTo>
                  <a:close/>
                </a:path>
              </a:pathLst>
            </a:custGeom>
            <a:solidFill>
              <a:srgbClr val="FBB421">
                <a:alpha val="8000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446169" cy="377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10914" y="710303"/>
            <a:ext cx="8404686" cy="598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EXCELLENCE RESEARCH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87967" y="2724054"/>
            <a:ext cx="15474677" cy="164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6999" b="1" spc="-132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18% OF BRAZIL’S</a:t>
            </a:r>
          </a:p>
          <a:p>
            <a:pPr algn="ctr">
              <a:lnSpc>
                <a:spcPts val="6299"/>
              </a:lnSpc>
            </a:pPr>
            <a:r>
              <a:rPr lang="en-US" sz="6999" b="1" spc="-13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SCIENTIFIC OUTPUT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57528" y="5495925"/>
            <a:ext cx="5124272" cy="2552673"/>
            <a:chOff x="0" y="0"/>
            <a:chExt cx="799764" cy="3984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9765" cy="398405"/>
            </a:xfrm>
            <a:custGeom>
              <a:avLst/>
              <a:gdLst/>
              <a:ahLst/>
              <a:cxnLst/>
              <a:rect l="l" t="t" r="r" b="b"/>
              <a:pathLst>
                <a:path w="799765" h="398405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327396"/>
                  </a:lnTo>
                  <a:cubicBezTo>
                    <a:pt x="799765" y="346229"/>
                    <a:pt x="792283" y="364290"/>
                    <a:pt x="778966" y="377607"/>
                  </a:cubicBezTo>
                  <a:cubicBezTo>
                    <a:pt x="765650" y="390924"/>
                    <a:pt x="747588" y="398405"/>
                    <a:pt x="728755" y="398405"/>
                  </a:cubicBezTo>
                  <a:lnTo>
                    <a:pt x="71009" y="398405"/>
                  </a:lnTo>
                  <a:cubicBezTo>
                    <a:pt x="52176" y="398405"/>
                    <a:pt x="34115" y="390924"/>
                    <a:pt x="20798" y="377607"/>
                  </a:cubicBezTo>
                  <a:cubicBezTo>
                    <a:pt x="7481" y="364290"/>
                    <a:pt x="0" y="346229"/>
                    <a:pt x="0" y="327396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799764" cy="407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34026" y="5807123"/>
            <a:ext cx="4542974" cy="2079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2"/>
              </a:lnSpc>
            </a:pPr>
            <a:r>
              <a:rPr lang="en-US" sz="8435" b="1" spc="-168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17,000+</a:t>
            </a:r>
          </a:p>
          <a:p>
            <a:pPr algn="ctr">
              <a:lnSpc>
                <a:spcPts val="4415"/>
              </a:lnSpc>
            </a:pPr>
            <a:r>
              <a:rPr lang="en-US" sz="4906" b="1" spc="-97" dirty="0">
                <a:solidFill>
                  <a:srgbClr val="FBB421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PUBLICATIONS PER YEAR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137211" y="5495925"/>
            <a:ext cx="5124272" cy="2552673"/>
            <a:chOff x="0" y="0"/>
            <a:chExt cx="799764" cy="3984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99765" cy="398405"/>
            </a:xfrm>
            <a:custGeom>
              <a:avLst/>
              <a:gdLst/>
              <a:ahLst/>
              <a:cxnLst/>
              <a:rect l="l" t="t" r="r" b="b"/>
              <a:pathLst>
                <a:path w="799765" h="398405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327396"/>
                  </a:lnTo>
                  <a:cubicBezTo>
                    <a:pt x="799765" y="346229"/>
                    <a:pt x="792283" y="364290"/>
                    <a:pt x="778966" y="377607"/>
                  </a:cubicBezTo>
                  <a:cubicBezTo>
                    <a:pt x="765650" y="390924"/>
                    <a:pt x="747588" y="398405"/>
                    <a:pt x="728755" y="398405"/>
                  </a:cubicBezTo>
                  <a:lnTo>
                    <a:pt x="71009" y="398405"/>
                  </a:lnTo>
                  <a:cubicBezTo>
                    <a:pt x="52176" y="398405"/>
                    <a:pt x="34115" y="390924"/>
                    <a:pt x="20798" y="377607"/>
                  </a:cubicBezTo>
                  <a:cubicBezTo>
                    <a:pt x="7481" y="364290"/>
                    <a:pt x="0" y="346229"/>
                    <a:pt x="0" y="327396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799764" cy="407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940260" y="5495925"/>
            <a:ext cx="5124272" cy="2552673"/>
            <a:chOff x="0" y="0"/>
            <a:chExt cx="799764" cy="39840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99765" cy="398405"/>
            </a:xfrm>
            <a:custGeom>
              <a:avLst/>
              <a:gdLst/>
              <a:ahLst/>
              <a:cxnLst/>
              <a:rect l="l" t="t" r="r" b="b"/>
              <a:pathLst>
                <a:path w="799765" h="398405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327396"/>
                  </a:lnTo>
                  <a:cubicBezTo>
                    <a:pt x="799765" y="346229"/>
                    <a:pt x="792283" y="364290"/>
                    <a:pt x="778966" y="377607"/>
                  </a:cubicBezTo>
                  <a:cubicBezTo>
                    <a:pt x="765650" y="390924"/>
                    <a:pt x="747588" y="398405"/>
                    <a:pt x="728755" y="398405"/>
                  </a:cubicBezTo>
                  <a:lnTo>
                    <a:pt x="71009" y="398405"/>
                  </a:lnTo>
                  <a:cubicBezTo>
                    <a:pt x="52176" y="398405"/>
                    <a:pt x="34115" y="390924"/>
                    <a:pt x="20798" y="377607"/>
                  </a:cubicBezTo>
                  <a:cubicBezTo>
                    <a:pt x="7481" y="364290"/>
                    <a:pt x="0" y="346229"/>
                    <a:pt x="0" y="327396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799764" cy="407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863793" y="6016551"/>
            <a:ext cx="5785407" cy="173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2"/>
              </a:lnSpc>
            </a:pPr>
            <a:r>
              <a:rPr lang="en-US" sz="4935" b="1" spc="-93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HIGH GLOBAL</a:t>
            </a:r>
          </a:p>
          <a:p>
            <a:pPr algn="ctr">
              <a:lnSpc>
                <a:spcPts val="4442"/>
              </a:lnSpc>
            </a:pPr>
            <a:r>
              <a:rPr lang="en-US" sz="4935" b="1" spc="-93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CITATION </a:t>
            </a:r>
          </a:p>
          <a:p>
            <a:pPr algn="ctr">
              <a:lnSpc>
                <a:spcPts val="4442"/>
              </a:lnSpc>
            </a:pPr>
            <a:r>
              <a:rPr lang="en-US" sz="4935" b="1" spc="-98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IMPACT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792993" y="5968618"/>
            <a:ext cx="5418807" cy="161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2"/>
              </a:lnSpc>
            </a:pPr>
            <a:r>
              <a:rPr lang="en-US" sz="4635" b="1" spc="-88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STRONG</a:t>
            </a:r>
          </a:p>
          <a:p>
            <a:pPr algn="ctr">
              <a:lnSpc>
                <a:spcPts val="4172"/>
              </a:lnSpc>
            </a:pPr>
            <a:r>
              <a:rPr lang="en-US" sz="4635" b="1" spc="-88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INTERNATIONAL </a:t>
            </a:r>
          </a:p>
          <a:p>
            <a:pPr algn="ctr">
              <a:lnSpc>
                <a:spcPts val="4172"/>
              </a:lnSpc>
            </a:pPr>
            <a:r>
              <a:rPr lang="en-US" sz="4635" b="1" spc="-92" dirty="0">
                <a:solidFill>
                  <a:srgbClr val="1094AB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COLLABORATION</a:t>
            </a:r>
          </a:p>
        </p:txBody>
      </p:sp>
      <p:grpSp>
        <p:nvGrpSpPr>
          <p:cNvPr id="31" name="Group 10">
            <a:extLst>
              <a:ext uri="{FF2B5EF4-FFF2-40B4-BE49-F238E27FC236}">
                <a16:creationId xmlns:a16="http://schemas.microsoft.com/office/drawing/2014/main" id="{8D6080C2-1C81-DC9E-BD6D-F466E56D4B91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C7971D3B-62F0-307E-C5DE-727F999291B3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10">
            <a:extLst>
              <a:ext uri="{FF2B5EF4-FFF2-40B4-BE49-F238E27FC236}">
                <a16:creationId xmlns:a16="http://schemas.microsoft.com/office/drawing/2014/main" id="{2FB5DAC2-1893-B8ED-D7D5-020301E96757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8B28270-8AE1-D389-3960-078346AD15F6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69016367-BE5D-7F0D-E790-451C1C2A7EF0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A60DF547-30DD-39FB-E9EE-B16DAC8B1463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0789" y="8338261"/>
            <a:ext cx="1491529" cy="91650"/>
          </a:xfrm>
          <a:custGeom>
            <a:avLst/>
            <a:gdLst/>
            <a:ahLst/>
            <a:cxnLst/>
            <a:rect l="l" t="t" r="r" b="b"/>
            <a:pathLst>
              <a:path w="1491529" h="91650">
                <a:moveTo>
                  <a:pt x="0" y="0"/>
                </a:moveTo>
                <a:lnTo>
                  <a:pt x="1491529" y="0"/>
                </a:lnTo>
                <a:lnTo>
                  <a:pt x="1491529" y="91650"/>
                </a:lnTo>
                <a:lnTo>
                  <a:pt x="0" y="916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698" y="0"/>
            <a:ext cx="18310698" cy="4420429"/>
            <a:chOff x="0" y="0"/>
            <a:chExt cx="25699744" cy="5893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99769" cy="5893943"/>
            </a:xfrm>
            <a:custGeom>
              <a:avLst/>
              <a:gdLst/>
              <a:ahLst/>
              <a:cxnLst/>
              <a:rect l="l" t="t" r="r" b="b"/>
              <a:pathLst>
                <a:path w="25699769" h="5893943">
                  <a:moveTo>
                    <a:pt x="0" y="0"/>
                  </a:moveTo>
                  <a:lnTo>
                    <a:pt x="25699769" y="0"/>
                  </a:lnTo>
                  <a:lnTo>
                    <a:pt x="25699769" y="5893943"/>
                  </a:lnTo>
                  <a:lnTo>
                    <a:pt x="0" y="5893943"/>
                  </a:lnTo>
                  <a:close/>
                </a:path>
              </a:pathLst>
            </a:custGeom>
            <a:solidFill>
              <a:srgbClr val="1094A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60781" y="0"/>
            <a:ext cx="11427219" cy="4420428"/>
            <a:chOff x="0" y="0"/>
            <a:chExt cx="15816751" cy="60414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6686" cy="6041514"/>
            </a:xfrm>
            <a:custGeom>
              <a:avLst/>
              <a:gdLst/>
              <a:ahLst/>
              <a:cxnLst/>
              <a:rect l="l" t="t" r="r" b="b"/>
              <a:pathLst>
                <a:path w="15816686" h="6041514">
                  <a:moveTo>
                    <a:pt x="0" y="0"/>
                  </a:moveTo>
                  <a:lnTo>
                    <a:pt x="15816686" y="0"/>
                  </a:lnTo>
                  <a:lnTo>
                    <a:pt x="15816686" y="6041514"/>
                  </a:lnTo>
                  <a:lnTo>
                    <a:pt x="0" y="604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359" t="-22332" b="-7022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78787" y="1235751"/>
            <a:ext cx="5447405" cy="2258466"/>
            <a:chOff x="0" y="0"/>
            <a:chExt cx="7263206" cy="30112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63200" cy="3011286"/>
            </a:xfrm>
            <a:custGeom>
              <a:avLst/>
              <a:gdLst/>
              <a:ahLst/>
              <a:cxnLst/>
              <a:rect l="l" t="t" r="r" b="b"/>
              <a:pathLst>
                <a:path w="7263200" h="3011286">
                  <a:moveTo>
                    <a:pt x="0" y="0"/>
                  </a:moveTo>
                  <a:lnTo>
                    <a:pt x="7263200" y="0"/>
                  </a:lnTo>
                  <a:lnTo>
                    <a:pt x="7263200" y="3011286"/>
                  </a:lnTo>
                  <a:lnTo>
                    <a:pt x="0" y="301128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16419" b="22423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7263206" cy="3020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680"/>
                </a:lnSpc>
              </a:pPr>
              <a:r>
                <a:rPr lang="en-US" sz="6400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International Recognition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95467" y="5073844"/>
            <a:ext cx="1317603" cy="1318203"/>
            <a:chOff x="0" y="0"/>
            <a:chExt cx="1756804" cy="17576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56918" cy="1757680"/>
            </a:xfrm>
            <a:custGeom>
              <a:avLst/>
              <a:gdLst/>
              <a:ahLst/>
              <a:cxnLst/>
              <a:rect l="l" t="t" r="r" b="b"/>
              <a:pathLst>
                <a:path w="1756918" h="1757680">
                  <a:moveTo>
                    <a:pt x="0" y="878840"/>
                  </a:moveTo>
                  <a:cubicBezTo>
                    <a:pt x="0" y="393446"/>
                    <a:pt x="393319" y="0"/>
                    <a:pt x="878459" y="0"/>
                  </a:cubicBezTo>
                  <a:cubicBezTo>
                    <a:pt x="1363599" y="0"/>
                    <a:pt x="1756918" y="393446"/>
                    <a:pt x="1756918" y="878840"/>
                  </a:cubicBezTo>
                  <a:cubicBezTo>
                    <a:pt x="1756918" y="1364234"/>
                    <a:pt x="1363599" y="1757680"/>
                    <a:pt x="878459" y="1757680"/>
                  </a:cubicBezTo>
                  <a:cubicBezTo>
                    <a:pt x="393319" y="1757680"/>
                    <a:pt x="0" y="1364107"/>
                    <a:pt x="0" y="878840"/>
                  </a:cubicBezTo>
                  <a:close/>
                </a:path>
              </a:pathLst>
            </a:custGeom>
            <a:solidFill>
              <a:srgbClr val="64C4D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689534" y="5065334"/>
            <a:ext cx="1381201" cy="1381201"/>
            <a:chOff x="0" y="0"/>
            <a:chExt cx="1841602" cy="18416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41500" cy="1841500"/>
            </a:xfrm>
            <a:custGeom>
              <a:avLst/>
              <a:gdLst/>
              <a:ahLst/>
              <a:cxnLst/>
              <a:rect l="l" t="t" r="r" b="b"/>
              <a:pathLst>
                <a:path w="1841500" h="1841500">
                  <a:moveTo>
                    <a:pt x="0" y="920750"/>
                  </a:moveTo>
                  <a:cubicBezTo>
                    <a:pt x="0" y="412242"/>
                    <a:pt x="412242" y="0"/>
                    <a:pt x="920750" y="0"/>
                  </a:cubicBezTo>
                  <a:cubicBezTo>
                    <a:pt x="1429258" y="0"/>
                    <a:pt x="1841500" y="412242"/>
                    <a:pt x="1841500" y="920750"/>
                  </a:cubicBezTo>
                  <a:cubicBezTo>
                    <a:pt x="1841500" y="1429258"/>
                    <a:pt x="1429258" y="1841500"/>
                    <a:pt x="920750" y="1841500"/>
                  </a:cubicBezTo>
                  <a:cubicBezTo>
                    <a:pt x="412242" y="1841500"/>
                    <a:pt x="0" y="1429385"/>
                    <a:pt x="0" y="920750"/>
                  </a:cubicBezTo>
                  <a:close/>
                </a:path>
              </a:pathLst>
            </a:custGeom>
            <a:solidFill>
              <a:srgbClr val="64C4D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683748" y="5093232"/>
            <a:ext cx="1325404" cy="1325404"/>
            <a:chOff x="0" y="0"/>
            <a:chExt cx="1767205" cy="17672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67078" cy="1767205"/>
            </a:xfrm>
            <a:custGeom>
              <a:avLst/>
              <a:gdLst/>
              <a:ahLst/>
              <a:cxnLst/>
              <a:rect l="l" t="t" r="r" b="b"/>
              <a:pathLst>
                <a:path w="1767078" h="1767205">
                  <a:moveTo>
                    <a:pt x="0" y="883539"/>
                  </a:moveTo>
                  <a:cubicBezTo>
                    <a:pt x="0" y="395605"/>
                    <a:pt x="395605" y="0"/>
                    <a:pt x="883539" y="0"/>
                  </a:cubicBezTo>
                  <a:cubicBezTo>
                    <a:pt x="1371473" y="0"/>
                    <a:pt x="1767078" y="395605"/>
                    <a:pt x="1767078" y="883539"/>
                  </a:cubicBezTo>
                  <a:cubicBezTo>
                    <a:pt x="1767078" y="1371473"/>
                    <a:pt x="1371600" y="1767205"/>
                    <a:pt x="883539" y="1767205"/>
                  </a:cubicBezTo>
                  <a:cubicBezTo>
                    <a:pt x="395478" y="1767205"/>
                    <a:pt x="0" y="1371600"/>
                    <a:pt x="0" y="883539"/>
                  </a:cubicBezTo>
                  <a:close/>
                </a:path>
              </a:pathLst>
            </a:custGeom>
            <a:solidFill>
              <a:srgbClr val="1094A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660904" y="5027743"/>
            <a:ext cx="1381068" cy="1381068"/>
            <a:chOff x="0" y="0"/>
            <a:chExt cx="1841424" cy="18414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41500" cy="1841500"/>
            </a:xfrm>
            <a:custGeom>
              <a:avLst/>
              <a:gdLst/>
              <a:ahLst/>
              <a:cxnLst/>
              <a:rect l="l" t="t" r="r" b="b"/>
              <a:pathLst>
                <a:path w="1841500" h="1841500">
                  <a:moveTo>
                    <a:pt x="0" y="920750"/>
                  </a:moveTo>
                  <a:cubicBezTo>
                    <a:pt x="0" y="412242"/>
                    <a:pt x="412242" y="0"/>
                    <a:pt x="920750" y="0"/>
                  </a:cubicBezTo>
                  <a:cubicBezTo>
                    <a:pt x="1429258" y="0"/>
                    <a:pt x="1841500" y="412242"/>
                    <a:pt x="1841500" y="920750"/>
                  </a:cubicBezTo>
                  <a:cubicBezTo>
                    <a:pt x="1841500" y="1429258"/>
                    <a:pt x="1429258" y="1841500"/>
                    <a:pt x="920750" y="1841500"/>
                  </a:cubicBezTo>
                  <a:cubicBezTo>
                    <a:pt x="412242" y="1841500"/>
                    <a:pt x="0" y="1429258"/>
                    <a:pt x="0" y="920750"/>
                  </a:cubicBezTo>
                  <a:close/>
                </a:path>
              </a:pathLst>
            </a:custGeom>
            <a:solidFill>
              <a:srgbClr val="FCB421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6166528" y="5480533"/>
            <a:ext cx="2369820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12th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608982" y="5093232"/>
            <a:ext cx="1325404" cy="1325404"/>
            <a:chOff x="0" y="0"/>
            <a:chExt cx="1767205" cy="17672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67078" cy="1767205"/>
            </a:xfrm>
            <a:custGeom>
              <a:avLst/>
              <a:gdLst/>
              <a:ahLst/>
              <a:cxnLst/>
              <a:rect l="l" t="t" r="r" b="b"/>
              <a:pathLst>
                <a:path w="1767078" h="1767205">
                  <a:moveTo>
                    <a:pt x="0" y="883539"/>
                  </a:moveTo>
                  <a:cubicBezTo>
                    <a:pt x="0" y="395605"/>
                    <a:pt x="395605" y="0"/>
                    <a:pt x="883539" y="0"/>
                  </a:cubicBezTo>
                  <a:cubicBezTo>
                    <a:pt x="1371473" y="0"/>
                    <a:pt x="1767078" y="395605"/>
                    <a:pt x="1767078" y="883539"/>
                  </a:cubicBezTo>
                  <a:cubicBezTo>
                    <a:pt x="1767078" y="1371473"/>
                    <a:pt x="1371600" y="1767205"/>
                    <a:pt x="883539" y="1767205"/>
                  </a:cubicBezTo>
                  <a:cubicBezTo>
                    <a:pt x="395478" y="1767205"/>
                    <a:pt x="0" y="1371600"/>
                    <a:pt x="0" y="883539"/>
                  </a:cubicBezTo>
                  <a:close/>
                </a:path>
              </a:pathLst>
            </a:custGeom>
            <a:solidFill>
              <a:srgbClr val="FCB421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56556" y="-1495"/>
            <a:ext cx="318002" cy="4421924"/>
            <a:chOff x="0" y="0"/>
            <a:chExt cx="424002" cy="589589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4053" cy="5895949"/>
            </a:xfrm>
            <a:custGeom>
              <a:avLst/>
              <a:gdLst/>
              <a:ahLst/>
              <a:cxnLst/>
              <a:rect l="l" t="t" r="r" b="b"/>
              <a:pathLst>
                <a:path w="424053" h="5895949">
                  <a:moveTo>
                    <a:pt x="0" y="0"/>
                  </a:moveTo>
                  <a:lnTo>
                    <a:pt x="424053" y="0"/>
                  </a:lnTo>
                  <a:lnTo>
                    <a:pt x="424053" y="5895949"/>
                  </a:lnTo>
                  <a:lnTo>
                    <a:pt x="0" y="5895949"/>
                  </a:lnTo>
                  <a:close/>
                </a:path>
              </a:pathLst>
            </a:custGeom>
            <a:solidFill>
              <a:srgbClr val="64C4D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-27622" y="-1495"/>
            <a:ext cx="683978" cy="4421924"/>
            <a:chOff x="0" y="0"/>
            <a:chExt cx="911971" cy="58958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11889" cy="5895949"/>
            </a:xfrm>
            <a:custGeom>
              <a:avLst/>
              <a:gdLst/>
              <a:ahLst/>
              <a:cxnLst/>
              <a:rect l="l" t="t" r="r" b="b"/>
              <a:pathLst>
                <a:path w="911889" h="5895949">
                  <a:moveTo>
                    <a:pt x="0" y="0"/>
                  </a:moveTo>
                  <a:lnTo>
                    <a:pt x="911889" y="0"/>
                  </a:lnTo>
                  <a:lnTo>
                    <a:pt x="911889" y="5895949"/>
                  </a:lnTo>
                  <a:lnTo>
                    <a:pt x="0" y="5895949"/>
                  </a:lnTo>
                  <a:close/>
                </a:path>
              </a:pathLst>
            </a:custGeom>
            <a:solidFill>
              <a:srgbClr val="FCB421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072600" y="9499702"/>
            <a:ext cx="1097404" cy="787203"/>
            <a:chOff x="0" y="0"/>
            <a:chExt cx="1463205" cy="10496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42036" r="-42036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1463205" cy="105912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‹#›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475728" y="4943543"/>
            <a:ext cx="5957038" cy="1777183"/>
          </a:xfrm>
          <a:custGeom>
            <a:avLst/>
            <a:gdLst/>
            <a:ahLst/>
            <a:cxnLst/>
            <a:rect l="l" t="t" r="r" b="b"/>
            <a:pathLst>
              <a:path w="5957038" h="1777183">
                <a:moveTo>
                  <a:pt x="0" y="0"/>
                </a:moveTo>
                <a:lnTo>
                  <a:pt x="5957038" y="0"/>
                </a:lnTo>
                <a:lnTo>
                  <a:pt x="5957038" y="1777183"/>
                </a:lnTo>
                <a:lnTo>
                  <a:pt x="0" y="1777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6400374" y="5083407"/>
            <a:ext cx="1325404" cy="1325404"/>
            <a:chOff x="0" y="0"/>
            <a:chExt cx="1767205" cy="17672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67078" cy="1767205"/>
            </a:xfrm>
            <a:custGeom>
              <a:avLst/>
              <a:gdLst/>
              <a:ahLst/>
              <a:cxnLst/>
              <a:rect l="l" t="t" r="r" b="b"/>
              <a:pathLst>
                <a:path w="1767078" h="1767205">
                  <a:moveTo>
                    <a:pt x="0" y="883539"/>
                  </a:moveTo>
                  <a:cubicBezTo>
                    <a:pt x="0" y="395605"/>
                    <a:pt x="395605" y="0"/>
                    <a:pt x="883539" y="0"/>
                  </a:cubicBezTo>
                  <a:cubicBezTo>
                    <a:pt x="1371473" y="0"/>
                    <a:pt x="1767078" y="395605"/>
                    <a:pt x="1767078" y="883539"/>
                  </a:cubicBezTo>
                  <a:cubicBezTo>
                    <a:pt x="1767078" y="1371473"/>
                    <a:pt x="1371600" y="1767205"/>
                    <a:pt x="883539" y="1767205"/>
                  </a:cubicBezTo>
                  <a:cubicBezTo>
                    <a:pt x="395478" y="1767205"/>
                    <a:pt x="0" y="1371600"/>
                    <a:pt x="0" y="883539"/>
                  </a:cubicBezTo>
                  <a:close/>
                </a:path>
              </a:pathLst>
            </a:custGeom>
            <a:solidFill>
              <a:srgbClr val="1094AB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6413716" y="7343227"/>
            <a:ext cx="1875444" cy="152400"/>
            <a:chOff x="0" y="0"/>
            <a:chExt cx="2934398" cy="23845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FCB421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8366213" y="7343227"/>
            <a:ext cx="1875444" cy="152400"/>
            <a:chOff x="0" y="0"/>
            <a:chExt cx="2934398" cy="23845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64C4D2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0317857" y="7343227"/>
            <a:ext cx="1875444" cy="152400"/>
            <a:chOff x="0" y="0"/>
            <a:chExt cx="2934398" cy="23845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1094AB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269500" y="7343227"/>
            <a:ext cx="1875444" cy="152400"/>
            <a:chOff x="0" y="0"/>
            <a:chExt cx="2934398" cy="23845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FCB421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4221144" y="7343227"/>
            <a:ext cx="1875444" cy="152400"/>
            <a:chOff x="0" y="0"/>
            <a:chExt cx="2934398" cy="23845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64C4D2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6172788" y="7343227"/>
            <a:ext cx="1875444" cy="152400"/>
            <a:chOff x="0" y="0"/>
            <a:chExt cx="2934398" cy="23845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1094AB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7598626" y="7739377"/>
            <a:ext cx="1381068" cy="1381068"/>
            <a:chOff x="0" y="0"/>
            <a:chExt cx="1841424" cy="184142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841500" cy="1841500"/>
            </a:xfrm>
            <a:custGeom>
              <a:avLst/>
              <a:gdLst/>
              <a:ahLst/>
              <a:cxnLst/>
              <a:rect l="l" t="t" r="r" b="b"/>
              <a:pathLst>
                <a:path w="1841500" h="1841500">
                  <a:moveTo>
                    <a:pt x="0" y="920750"/>
                  </a:moveTo>
                  <a:cubicBezTo>
                    <a:pt x="0" y="412242"/>
                    <a:pt x="412242" y="0"/>
                    <a:pt x="920750" y="0"/>
                  </a:cubicBezTo>
                  <a:cubicBezTo>
                    <a:pt x="1429258" y="0"/>
                    <a:pt x="1841500" y="412242"/>
                    <a:pt x="1841500" y="920750"/>
                  </a:cubicBezTo>
                  <a:cubicBezTo>
                    <a:pt x="1841500" y="1429258"/>
                    <a:pt x="1429258" y="1841500"/>
                    <a:pt x="920750" y="1841500"/>
                  </a:cubicBezTo>
                  <a:cubicBezTo>
                    <a:pt x="412242" y="1841500"/>
                    <a:pt x="0" y="1429258"/>
                    <a:pt x="0" y="920750"/>
                  </a:cubicBezTo>
                  <a:close/>
                </a:path>
              </a:pathLst>
            </a:custGeom>
            <a:solidFill>
              <a:srgbClr val="FCB421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9627256" y="7761077"/>
            <a:ext cx="1381201" cy="1381201"/>
            <a:chOff x="0" y="0"/>
            <a:chExt cx="1841602" cy="184160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841500" cy="1841500"/>
            </a:xfrm>
            <a:custGeom>
              <a:avLst/>
              <a:gdLst/>
              <a:ahLst/>
              <a:cxnLst/>
              <a:rect l="l" t="t" r="r" b="b"/>
              <a:pathLst>
                <a:path w="1841500" h="1841500">
                  <a:moveTo>
                    <a:pt x="0" y="920750"/>
                  </a:moveTo>
                  <a:cubicBezTo>
                    <a:pt x="0" y="412242"/>
                    <a:pt x="412242" y="0"/>
                    <a:pt x="920750" y="0"/>
                  </a:cubicBezTo>
                  <a:cubicBezTo>
                    <a:pt x="1429258" y="0"/>
                    <a:pt x="1841500" y="412242"/>
                    <a:pt x="1841500" y="920750"/>
                  </a:cubicBezTo>
                  <a:cubicBezTo>
                    <a:pt x="1841500" y="1429258"/>
                    <a:pt x="1429258" y="1841500"/>
                    <a:pt x="920750" y="1841500"/>
                  </a:cubicBezTo>
                  <a:cubicBezTo>
                    <a:pt x="412242" y="1841500"/>
                    <a:pt x="0" y="1429385"/>
                    <a:pt x="0" y="920750"/>
                  </a:cubicBezTo>
                  <a:close/>
                </a:path>
              </a:pathLst>
            </a:custGeom>
            <a:solidFill>
              <a:srgbClr val="64C4D2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1682999" y="7773094"/>
            <a:ext cx="1325404" cy="1325404"/>
            <a:chOff x="0" y="0"/>
            <a:chExt cx="1767205" cy="176720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767078" cy="1767205"/>
            </a:xfrm>
            <a:custGeom>
              <a:avLst/>
              <a:gdLst/>
              <a:ahLst/>
              <a:cxnLst/>
              <a:rect l="l" t="t" r="r" b="b"/>
              <a:pathLst>
                <a:path w="1767078" h="1767205">
                  <a:moveTo>
                    <a:pt x="0" y="883539"/>
                  </a:moveTo>
                  <a:cubicBezTo>
                    <a:pt x="0" y="395605"/>
                    <a:pt x="395605" y="0"/>
                    <a:pt x="883539" y="0"/>
                  </a:cubicBezTo>
                  <a:cubicBezTo>
                    <a:pt x="1371473" y="0"/>
                    <a:pt x="1767078" y="395605"/>
                    <a:pt x="1767078" y="883539"/>
                  </a:cubicBezTo>
                  <a:cubicBezTo>
                    <a:pt x="1767078" y="1371473"/>
                    <a:pt x="1371600" y="1767205"/>
                    <a:pt x="883539" y="1767205"/>
                  </a:cubicBezTo>
                  <a:cubicBezTo>
                    <a:pt x="395478" y="1767205"/>
                    <a:pt x="0" y="1371600"/>
                    <a:pt x="0" y="883539"/>
                  </a:cubicBezTo>
                  <a:close/>
                </a:path>
              </a:pathLst>
            </a:custGeom>
            <a:solidFill>
              <a:srgbClr val="1094AB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13748943" y="7782619"/>
            <a:ext cx="1325404" cy="1325404"/>
            <a:chOff x="0" y="0"/>
            <a:chExt cx="1767205" cy="176720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767078" cy="1767205"/>
            </a:xfrm>
            <a:custGeom>
              <a:avLst/>
              <a:gdLst/>
              <a:ahLst/>
              <a:cxnLst/>
              <a:rect l="l" t="t" r="r" b="b"/>
              <a:pathLst>
                <a:path w="1767078" h="1767205">
                  <a:moveTo>
                    <a:pt x="0" y="883539"/>
                  </a:moveTo>
                  <a:cubicBezTo>
                    <a:pt x="0" y="395605"/>
                    <a:pt x="395605" y="0"/>
                    <a:pt x="883539" y="0"/>
                  </a:cubicBezTo>
                  <a:cubicBezTo>
                    <a:pt x="1371473" y="0"/>
                    <a:pt x="1767078" y="395605"/>
                    <a:pt x="1767078" y="883539"/>
                  </a:cubicBezTo>
                  <a:cubicBezTo>
                    <a:pt x="1767078" y="1371473"/>
                    <a:pt x="1371600" y="1767205"/>
                    <a:pt x="883539" y="1767205"/>
                  </a:cubicBezTo>
                  <a:cubicBezTo>
                    <a:pt x="395478" y="1767205"/>
                    <a:pt x="0" y="1371600"/>
                    <a:pt x="0" y="883539"/>
                  </a:cubicBezTo>
                  <a:close/>
                </a:path>
              </a:pathLst>
            </a:custGeom>
            <a:solidFill>
              <a:srgbClr val="FCB421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5691399" y="7808424"/>
            <a:ext cx="1381201" cy="1381201"/>
            <a:chOff x="0" y="0"/>
            <a:chExt cx="1841602" cy="184160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841500" cy="1841500"/>
            </a:xfrm>
            <a:custGeom>
              <a:avLst/>
              <a:gdLst/>
              <a:ahLst/>
              <a:cxnLst/>
              <a:rect l="l" t="t" r="r" b="b"/>
              <a:pathLst>
                <a:path w="1841500" h="1841500">
                  <a:moveTo>
                    <a:pt x="0" y="920750"/>
                  </a:moveTo>
                  <a:cubicBezTo>
                    <a:pt x="0" y="412242"/>
                    <a:pt x="412242" y="0"/>
                    <a:pt x="920750" y="0"/>
                  </a:cubicBezTo>
                  <a:cubicBezTo>
                    <a:pt x="1429258" y="0"/>
                    <a:pt x="1841500" y="412242"/>
                    <a:pt x="1841500" y="920750"/>
                  </a:cubicBezTo>
                  <a:cubicBezTo>
                    <a:pt x="1841500" y="1429258"/>
                    <a:pt x="1429258" y="1841500"/>
                    <a:pt x="920750" y="1841500"/>
                  </a:cubicBezTo>
                  <a:cubicBezTo>
                    <a:pt x="412242" y="1841500"/>
                    <a:pt x="0" y="1429385"/>
                    <a:pt x="0" y="920750"/>
                  </a:cubicBezTo>
                  <a:close/>
                </a:path>
              </a:pathLst>
            </a:custGeom>
            <a:solidFill>
              <a:srgbClr val="64C4D2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7351438" y="9982338"/>
            <a:ext cx="1875444" cy="152400"/>
            <a:chOff x="0" y="0"/>
            <a:chExt cx="2934398" cy="238451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FCB421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9380135" y="9982338"/>
            <a:ext cx="1875444" cy="152400"/>
            <a:chOff x="0" y="0"/>
            <a:chExt cx="2934398" cy="238451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64C4D2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1407978" y="9982338"/>
            <a:ext cx="1875444" cy="152400"/>
            <a:chOff x="0" y="0"/>
            <a:chExt cx="2934398" cy="238451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1094AB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5506576" y="9982338"/>
            <a:ext cx="1875444" cy="152400"/>
            <a:chOff x="0" y="0"/>
            <a:chExt cx="2934398" cy="238451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64C4D2"/>
            </a:solidFill>
          </p:spPr>
        </p:sp>
      </p:grpSp>
      <p:sp>
        <p:nvSpPr>
          <p:cNvPr id="61" name="TextBox 61"/>
          <p:cNvSpPr txBox="1"/>
          <p:nvPr/>
        </p:nvSpPr>
        <p:spPr>
          <a:xfrm>
            <a:off x="76200" y="6851027"/>
            <a:ext cx="6356566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71"/>
              </a:lnSpc>
            </a:pPr>
            <a:endParaRPr lang="en-US" sz="4399" dirty="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6071"/>
              </a:lnSpc>
            </a:pPr>
            <a:r>
              <a:rPr lang="en-US" sz="5400" b="1" dirty="0">
                <a:solidFill>
                  <a:srgbClr val="1A1A1A"/>
                </a:solidFill>
                <a:latin typeface="Raleway Bold"/>
                <a:ea typeface="Raleway Bold"/>
                <a:cs typeface="Raleway Bold"/>
                <a:sym typeface="Raleway Bold"/>
              </a:rPr>
              <a:t>108th in the World</a:t>
            </a:r>
          </a:p>
          <a:p>
            <a:pPr>
              <a:lnSpc>
                <a:spcPts val="6071"/>
              </a:lnSpc>
            </a:pPr>
            <a:endParaRPr lang="en-US" sz="5400" b="1" dirty="0">
              <a:solidFill>
                <a:srgbClr val="1A1A1A"/>
              </a:solidFill>
              <a:latin typeface="Raleway Bold"/>
              <a:ea typeface="Raleway"/>
              <a:cs typeface="Raleway"/>
              <a:sym typeface="Raleway Bold"/>
            </a:endParaRPr>
          </a:p>
          <a:p>
            <a:pPr algn="r">
              <a:lnSpc>
                <a:spcPts val="6071"/>
              </a:lnSpc>
            </a:pPr>
            <a:r>
              <a:rPr lang="en-US" sz="5400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2026 edition </a:t>
            </a:r>
            <a:endParaRPr lang="en-US" sz="4399" b="1" dirty="0">
              <a:solidFill>
                <a:srgbClr val="1A1A1A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8851159" y="5480533"/>
            <a:ext cx="1057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15th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943051" y="5480533"/>
            <a:ext cx="80679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24th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472614" y="5454135"/>
            <a:ext cx="165254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28th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2476193" y="5454135"/>
            <a:ext cx="165254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25th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0000619" y="6505423"/>
            <a:ext cx="255554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Engineering - </a:t>
            </a:r>
          </a:p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Mineral &amp; Mining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6454857" y="6591947"/>
            <a:ext cx="1793162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Art History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6581535" y="5415043"/>
            <a:ext cx="1057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29th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448494" y="6591947"/>
            <a:ext cx="1793162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Dentistry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375103" y="6591947"/>
            <a:ext cx="1793162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Anthropology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3881092" y="6505423"/>
            <a:ext cx="2555548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Library &amp; Info Management</a:t>
            </a:r>
          </a:p>
          <a:p>
            <a:pPr algn="ctr">
              <a:lnSpc>
                <a:spcPts val="2760"/>
              </a:lnSpc>
            </a:pPr>
            <a:endParaRPr lang="en-US" sz="2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5732452" y="6505423"/>
            <a:ext cx="255554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  Engineering - </a:t>
            </a:r>
          </a:p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Petroleum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970245" y="9154878"/>
            <a:ext cx="255554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Agriculture &amp;</a:t>
            </a:r>
          </a:p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Forestry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7760184" y="8192909"/>
            <a:ext cx="1057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32nd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802371" y="8192909"/>
            <a:ext cx="1057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43rd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1846127" y="8192909"/>
            <a:ext cx="1057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dirty="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43rd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3882669" y="8231009"/>
            <a:ext cx="1057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48th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5853024" y="8231009"/>
            <a:ext cx="105795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50th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9408710" y="9361353"/>
            <a:ext cx="1793162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Medicine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1067926" y="9094653"/>
            <a:ext cx="2555548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Pharmacy &amp; Pharmacology</a:t>
            </a:r>
          </a:p>
          <a:p>
            <a:pPr algn="ctr">
              <a:lnSpc>
                <a:spcPts val="2760"/>
              </a:lnSpc>
            </a:pPr>
            <a:endParaRPr lang="en-US" sz="2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13133870" y="9104133"/>
            <a:ext cx="2555548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Architecture &amp; </a:t>
            </a:r>
          </a:p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Built Environment</a:t>
            </a:r>
          </a:p>
          <a:p>
            <a:pPr algn="ctr">
              <a:lnSpc>
                <a:spcPts val="2760"/>
              </a:lnSpc>
            </a:pPr>
            <a:endParaRPr lang="en-US" sz="2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15166524" y="9284875"/>
            <a:ext cx="2555548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Sociology</a:t>
            </a:r>
          </a:p>
        </p:txBody>
      </p:sp>
      <p:grpSp>
        <p:nvGrpSpPr>
          <p:cNvPr id="83" name="Group 83"/>
          <p:cNvGrpSpPr/>
          <p:nvPr/>
        </p:nvGrpSpPr>
        <p:grpSpPr>
          <a:xfrm>
            <a:off x="13445347" y="9982338"/>
            <a:ext cx="1875444" cy="152400"/>
            <a:chOff x="0" y="0"/>
            <a:chExt cx="2934398" cy="238451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2934462" cy="238380"/>
            </a:xfrm>
            <a:custGeom>
              <a:avLst/>
              <a:gdLst/>
              <a:ahLst/>
              <a:cxnLst/>
              <a:rect l="l" t="t" r="r" b="b"/>
              <a:pathLst>
                <a:path w="2934462" h="238380">
                  <a:moveTo>
                    <a:pt x="0" y="0"/>
                  </a:moveTo>
                  <a:lnTo>
                    <a:pt x="2934462" y="0"/>
                  </a:lnTo>
                  <a:lnTo>
                    <a:pt x="2934462" y="238380"/>
                  </a:lnTo>
                  <a:lnTo>
                    <a:pt x="0" y="238380"/>
                  </a:lnTo>
                  <a:close/>
                </a:path>
              </a:pathLst>
            </a:custGeom>
            <a:solidFill>
              <a:srgbClr val="FCB421"/>
            </a:solidFill>
          </p:spPr>
        </p:sp>
      </p:grpSp>
      <p:sp>
        <p:nvSpPr>
          <p:cNvPr id="85" name="TextBox 85"/>
          <p:cNvSpPr txBox="1"/>
          <p:nvPr/>
        </p:nvSpPr>
        <p:spPr>
          <a:xfrm>
            <a:off x="6487501" y="4549588"/>
            <a:ext cx="5988692" cy="33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A1A1A"/>
                </a:solidFill>
                <a:latin typeface="Raleway Bold"/>
                <a:ea typeface="Raleway Bold"/>
                <a:cs typeface="Raleway Bold"/>
                <a:sym typeface="Raleway Bold"/>
              </a:rPr>
              <a:t>BY SUBJECTS - TOP 50 IN SOME MAJOR AREAS: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0789" y="8338261"/>
            <a:ext cx="1491529" cy="91650"/>
            <a:chOff x="0" y="0"/>
            <a:chExt cx="1988706" cy="122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8693" cy="122174"/>
            </a:xfrm>
            <a:custGeom>
              <a:avLst/>
              <a:gdLst/>
              <a:ahLst/>
              <a:cxnLst/>
              <a:rect l="l" t="t" r="r" b="b"/>
              <a:pathLst>
                <a:path w="1988693" h="122174">
                  <a:moveTo>
                    <a:pt x="0" y="0"/>
                  </a:moveTo>
                  <a:lnTo>
                    <a:pt x="1988693" y="0"/>
                  </a:lnTo>
                  <a:lnTo>
                    <a:pt x="1988693" y="122174"/>
                  </a:lnTo>
                  <a:lnTo>
                    <a:pt x="0" y="122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4CC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37615" y="0"/>
            <a:ext cx="5928431" cy="10286905"/>
          </a:xfrm>
          <a:custGeom>
            <a:avLst/>
            <a:gdLst/>
            <a:ahLst/>
            <a:cxnLst/>
            <a:rect l="l" t="t" r="r" b="b"/>
            <a:pathLst>
              <a:path w="5928431" h="10286905">
                <a:moveTo>
                  <a:pt x="0" y="0"/>
                </a:moveTo>
                <a:lnTo>
                  <a:pt x="5928431" y="0"/>
                </a:lnTo>
                <a:lnTo>
                  <a:pt x="5928431" y="10286905"/>
                </a:lnTo>
                <a:lnTo>
                  <a:pt x="0" y="1028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967" r="-18740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01764" y="0"/>
            <a:ext cx="6184836" cy="10282545"/>
            <a:chOff x="209325" y="0"/>
            <a:chExt cx="7749905" cy="13977620"/>
          </a:xfrm>
        </p:grpSpPr>
        <p:sp>
          <p:nvSpPr>
            <p:cNvPr id="5" name="Freeform 5"/>
            <p:cNvSpPr/>
            <p:nvPr/>
          </p:nvSpPr>
          <p:spPr>
            <a:xfrm>
              <a:off x="209325" y="0"/>
              <a:ext cx="7749905" cy="13977620"/>
            </a:xfrm>
            <a:custGeom>
              <a:avLst/>
              <a:gdLst/>
              <a:ahLst/>
              <a:cxnLst/>
              <a:rect l="l" t="t" r="r" b="b"/>
              <a:pathLst>
                <a:path w="7749905" h="13977620">
                  <a:moveTo>
                    <a:pt x="0" y="0"/>
                  </a:moveTo>
                  <a:lnTo>
                    <a:pt x="7749905" y="0"/>
                  </a:lnTo>
                  <a:lnTo>
                    <a:pt x="7749905" y="13977620"/>
                  </a:lnTo>
                  <a:lnTo>
                    <a:pt x="0" y="13977620"/>
                  </a:lnTo>
                  <a:close/>
                </a:path>
              </a:pathLst>
            </a:custGeom>
            <a:blipFill>
              <a:blip r:embed="rId4"/>
              <a:stretch>
                <a:fillRect l="-85146" r="-8514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316328" y="0"/>
            <a:ext cx="5971672" cy="10282545"/>
            <a:chOff x="0" y="0"/>
            <a:chExt cx="7962229" cy="139776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62229" cy="13977620"/>
            </a:xfrm>
            <a:custGeom>
              <a:avLst/>
              <a:gdLst/>
              <a:ahLst/>
              <a:cxnLst/>
              <a:rect l="l" t="t" r="r" b="b"/>
              <a:pathLst>
                <a:path w="7962229" h="13977620">
                  <a:moveTo>
                    <a:pt x="0" y="0"/>
                  </a:moveTo>
                  <a:lnTo>
                    <a:pt x="7962229" y="0"/>
                  </a:lnTo>
                  <a:lnTo>
                    <a:pt x="7962229" y="13977620"/>
                  </a:lnTo>
                  <a:lnTo>
                    <a:pt x="0" y="13977620"/>
                  </a:lnTo>
                  <a:close/>
                </a:path>
              </a:pathLst>
            </a:custGeom>
            <a:blipFill>
              <a:blip r:embed="rId5"/>
              <a:stretch>
                <a:fillRect l="-81901" r="-8190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" y="389816"/>
            <a:ext cx="18288000" cy="1010164"/>
            <a:chOff x="0" y="0"/>
            <a:chExt cx="24511394" cy="13468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511394" cy="1346882"/>
            </a:xfrm>
            <a:custGeom>
              <a:avLst/>
              <a:gdLst/>
              <a:ahLst/>
              <a:cxnLst/>
              <a:rect l="l" t="t" r="r" b="b"/>
              <a:pathLst>
                <a:path w="24511394" h="1346882">
                  <a:moveTo>
                    <a:pt x="0" y="0"/>
                  </a:moveTo>
                  <a:lnTo>
                    <a:pt x="24511394" y="0"/>
                  </a:lnTo>
                  <a:lnTo>
                    <a:pt x="24511394" y="1346882"/>
                  </a:lnTo>
                  <a:lnTo>
                    <a:pt x="0" y="1346882"/>
                  </a:lnTo>
                  <a:close/>
                </a:path>
              </a:pathLst>
            </a:custGeom>
            <a:solidFill>
              <a:srgbClr val="1094AB">
                <a:alpha val="6392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072600" y="9499702"/>
            <a:ext cx="1097404" cy="787203"/>
            <a:chOff x="0" y="0"/>
            <a:chExt cx="1463205" cy="10496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63167" cy="1049655"/>
            </a:xfrm>
            <a:custGeom>
              <a:avLst/>
              <a:gdLst/>
              <a:ahLst/>
              <a:cxnLst/>
              <a:rect l="l" t="t" r="r" b="b"/>
              <a:pathLst>
                <a:path w="1463167" h="1049655">
                  <a:moveTo>
                    <a:pt x="0" y="0"/>
                  </a:moveTo>
                  <a:lnTo>
                    <a:pt x="1463167" y="0"/>
                  </a:lnTo>
                  <a:lnTo>
                    <a:pt x="1463167" y="1049655"/>
                  </a:lnTo>
                  <a:lnTo>
                    <a:pt x="0" y="1049655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42101" r="-42103" b="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6072102" y="513899"/>
            <a:ext cx="1761181" cy="716374"/>
            <a:chOff x="0" y="0"/>
            <a:chExt cx="6077090" cy="24719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077077" cy="2471928"/>
            </a:xfrm>
            <a:custGeom>
              <a:avLst/>
              <a:gdLst/>
              <a:ahLst/>
              <a:cxnLst/>
              <a:rect l="l" t="t" r="r" b="b"/>
              <a:pathLst>
                <a:path w="6077077" h="2471928">
                  <a:moveTo>
                    <a:pt x="0" y="0"/>
                  </a:moveTo>
                  <a:lnTo>
                    <a:pt x="6077077" y="0"/>
                  </a:lnTo>
                  <a:lnTo>
                    <a:pt x="6077077" y="2471928"/>
                  </a:lnTo>
                  <a:lnTo>
                    <a:pt x="0" y="2471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1" b="-40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974884" y="647249"/>
            <a:ext cx="9531316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 b="1" spc="-99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INNOVATION &amp; PARTNERSHIPS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57528" y="8628915"/>
            <a:ext cx="5124272" cy="1377097"/>
            <a:chOff x="0" y="0"/>
            <a:chExt cx="799764" cy="21492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99765" cy="214929"/>
            </a:xfrm>
            <a:custGeom>
              <a:avLst/>
              <a:gdLst/>
              <a:ahLst/>
              <a:cxnLst/>
              <a:rect l="l" t="t" r="r" b="b"/>
              <a:pathLst>
                <a:path w="799765" h="214929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143920"/>
                  </a:lnTo>
                  <a:cubicBezTo>
                    <a:pt x="799765" y="162752"/>
                    <a:pt x="792283" y="180814"/>
                    <a:pt x="778966" y="194131"/>
                  </a:cubicBezTo>
                  <a:cubicBezTo>
                    <a:pt x="765650" y="207447"/>
                    <a:pt x="747588" y="214929"/>
                    <a:pt x="728755" y="214929"/>
                  </a:cubicBezTo>
                  <a:lnTo>
                    <a:pt x="71009" y="214929"/>
                  </a:lnTo>
                  <a:cubicBezTo>
                    <a:pt x="52176" y="214929"/>
                    <a:pt x="34115" y="207447"/>
                    <a:pt x="20798" y="194131"/>
                  </a:cubicBezTo>
                  <a:cubicBezTo>
                    <a:pt x="7481" y="180814"/>
                    <a:pt x="0" y="162752"/>
                    <a:pt x="0" y="143920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799764" cy="224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631341" y="8848725"/>
            <a:ext cx="501921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99" b="1" spc="-75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INCUBATORS</a:t>
            </a:r>
          </a:p>
          <a:p>
            <a:pPr algn="ctr">
              <a:lnSpc>
                <a:spcPts val="3599"/>
              </a:lnSpc>
            </a:pPr>
            <a:r>
              <a:rPr lang="en-US" sz="3999" b="1" spc="-79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RESEARCH CENTERS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010400" y="8569751"/>
            <a:ext cx="5124272" cy="1377097"/>
            <a:chOff x="0" y="0"/>
            <a:chExt cx="799764" cy="21492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99765" cy="214929"/>
            </a:xfrm>
            <a:custGeom>
              <a:avLst/>
              <a:gdLst/>
              <a:ahLst/>
              <a:cxnLst/>
              <a:rect l="l" t="t" r="r" b="b"/>
              <a:pathLst>
                <a:path w="799765" h="214929">
                  <a:moveTo>
                    <a:pt x="71009" y="0"/>
                  </a:moveTo>
                  <a:lnTo>
                    <a:pt x="728755" y="0"/>
                  </a:lnTo>
                  <a:cubicBezTo>
                    <a:pt x="747588" y="0"/>
                    <a:pt x="765650" y="7481"/>
                    <a:pt x="778966" y="20798"/>
                  </a:cubicBezTo>
                  <a:cubicBezTo>
                    <a:pt x="792283" y="34115"/>
                    <a:pt x="799765" y="52176"/>
                    <a:pt x="799765" y="71009"/>
                  </a:cubicBezTo>
                  <a:lnTo>
                    <a:pt x="799765" y="143920"/>
                  </a:lnTo>
                  <a:cubicBezTo>
                    <a:pt x="799765" y="162752"/>
                    <a:pt x="792283" y="180814"/>
                    <a:pt x="778966" y="194131"/>
                  </a:cubicBezTo>
                  <a:cubicBezTo>
                    <a:pt x="765650" y="207447"/>
                    <a:pt x="747588" y="214929"/>
                    <a:pt x="728755" y="214929"/>
                  </a:cubicBezTo>
                  <a:lnTo>
                    <a:pt x="71009" y="214929"/>
                  </a:lnTo>
                  <a:cubicBezTo>
                    <a:pt x="52176" y="214929"/>
                    <a:pt x="34115" y="207447"/>
                    <a:pt x="20798" y="194131"/>
                  </a:cubicBezTo>
                  <a:cubicBezTo>
                    <a:pt x="7481" y="180814"/>
                    <a:pt x="0" y="162752"/>
                    <a:pt x="0" y="143920"/>
                  </a:cubicBezTo>
                  <a:lnTo>
                    <a:pt x="0" y="71009"/>
                  </a:lnTo>
                  <a:cubicBezTo>
                    <a:pt x="0" y="52176"/>
                    <a:pt x="7481" y="34115"/>
                    <a:pt x="20798" y="20798"/>
                  </a:cubicBezTo>
                  <a:cubicBezTo>
                    <a:pt x="34115" y="7481"/>
                    <a:pt x="52176" y="0"/>
                    <a:pt x="71009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799764" cy="224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029450" y="8848725"/>
            <a:ext cx="501921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99" b="1" spc="-75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INDUSTRY</a:t>
            </a:r>
          </a:p>
          <a:p>
            <a:pPr algn="ctr">
              <a:lnSpc>
                <a:spcPts val="3599"/>
              </a:lnSpc>
            </a:pPr>
            <a:r>
              <a:rPr lang="en-US" sz="3999" b="1" spc="-79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PARTNERSHIPS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2675596" y="8569751"/>
            <a:ext cx="5267590" cy="1436261"/>
            <a:chOff x="0" y="0"/>
            <a:chExt cx="822133" cy="22416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22133" cy="224163"/>
            </a:xfrm>
            <a:custGeom>
              <a:avLst/>
              <a:gdLst/>
              <a:ahLst/>
              <a:cxnLst/>
              <a:rect l="l" t="t" r="r" b="b"/>
              <a:pathLst>
                <a:path w="822133" h="224163">
                  <a:moveTo>
                    <a:pt x="69077" y="0"/>
                  </a:moveTo>
                  <a:lnTo>
                    <a:pt x="753055" y="0"/>
                  </a:lnTo>
                  <a:cubicBezTo>
                    <a:pt x="791206" y="0"/>
                    <a:pt x="822133" y="30927"/>
                    <a:pt x="822133" y="69077"/>
                  </a:cubicBezTo>
                  <a:lnTo>
                    <a:pt x="822133" y="155086"/>
                  </a:lnTo>
                  <a:cubicBezTo>
                    <a:pt x="822133" y="173406"/>
                    <a:pt x="814855" y="190976"/>
                    <a:pt x="801900" y="203930"/>
                  </a:cubicBezTo>
                  <a:cubicBezTo>
                    <a:pt x="788946" y="216885"/>
                    <a:pt x="771376" y="224163"/>
                    <a:pt x="753055" y="224163"/>
                  </a:cubicBezTo>
                  <a:lnTo>
                    <a:pt x="69077" y="224163"/>
                  </a:lnTo>
                  <a:cubicBezTo>
                    <a:pt x="50757" y="224163"/>
                    <a:pt x="33187" y="216885"/>
                    <a:pt x="20232" y="203930"/>
                  </a:cubicBezTo>
                  <a:cubicBezTo>
                    <a:pt x="7278" y="190976"/>
                    <a:pt x="0" y="173406"/>
                    <a:pt x="0" y="155086"/>
                  </a:cubicBezTo>
                  <a:lnTo>
                    <a:pt x="0" y="69077"/>
                  </a:lnTo>
                  <a:cubicBezTo>
                    <a:pt x="0" y="50757"/>
                    <a:pt x="7278" y="33187"/>
                    <a:pt x="20232" y="20232"/>
                  </a:cubicBezTo>
                  <a:cubicBezTo>
                    <a:pt x="33187" y="7278"/>
                    <a:pt x="50757" y="0"/>
                    <a:pt x="69077" y="0"/>
                  </a:cubicBezTo>
                  <a:close/>
                </a:path>
              </a:pathLst>
            </a:custGeom>
            <a:solidFill>
              <a:srgbClr val="1194AB">
                <a:alpha val="8000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822133" cy="233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2814065" y="8624888"/>
            <a:ext cx="5019218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99" b="1" spc="-7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START-UPS</a:t>
            </a:r>
          </a:p>
          <a:p>
            <a:pPr algn="ctr">
              <a:lnSpc>
                <a:spcPts val="3599"/>
              </a:lnSpc>
            </a:pPr>
            <a:r>
              <a:rPr lang="en-US" sz="3999" b="1" spc="-75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TECH TRANSFER</a:t>
            </a:r>
          </a:p>
          <a:p>
            <a:pPr algn="ctr">
              <a:lnSpc>
                <a:spcPts val="3599"/>
              </a:lnSpc>
            </a:pPr>
            <a:r>
              <a:rPr lang="en-US" sz="3999" b="1" spc="-7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ENTREPRENEURSHIP</a:t>
            </a:r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82943C06-AD57-5FC3-2D87-8AE37566F917}"/>
              </a:ext>
            </a:extLst>
          </p:cNvPr>
          <p:cNvGrpSpPr/>
          <p:nvPr/>
        </p:nvGrpSpPr>
        <p:grpSpPr>
          <a:xfrm>
            <a:off x="0" y="-136556"/>
            <a:ext cx="533400" cy="10549808"/>
            <a:chOff x="0" y="0"/>
            <a:chExt cx="368300" cy="14860232"/>
          </a:xfrm>
          <a:solidFill>
            <a:schemeClr val="accent5">
              <a:lumMod val="75000"/>
            </a:schemeClr>
          </a:solidFill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8893CDDE-7B30-2095-0CCC-000B4D47BF88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4" name="Group 10">
            <a:extLst>
              <a:ext uri="{FF2B5EF4-FFF2-40B4-BE49-F238E27FC236}">
                <a16:creationId xmlns:a16="http://schemas.microsoft.com/office/drawing/2014/main" id="{545A0F7D-63E0-2325-77B7-3C909D741AFE}"/>
              </a:ext>
            </a:extLst>
          </p:cNvPr>
          <p:cNvGrpSpPr/>
          <p:nvPr/>
        </p:nvGrpSpPr>
        <p:grpSpPr>
          <a:xfrm>
            <a:off x="1066800" y="-136556"/>
            <a:ext cx="533400" cy="10549808"/>
            <a:chOff x="0" y="0"/>
            <a:chExt cx="368300" cy="14860232"/>
          </a:xfrm>
        </p:grpSpPr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28365BA0-C42B-6408-7B92-E7DEC3056F7A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solidFill>
              <a:srgbClr val="FBB914"/>
            </a:solidFill>
          </p:spPr>
        </p:sp>
      </p:grpSp>
      <p:grpSp>
        <p:nvGrpSpPr>
          <p:cNvPr id="36" name="Group 10">
            <a:extLst>
              <a:ext uri="{FF2B5EF4-FFF2-40B4-BE49-F238E27FC236}">
                <a16:creationId xmlns:a16="http://schemas.microsoft.com/office/drawing/2014/main" id="{588C03BF-E29F-857E-DFE5-E2AF800086BB}"/>
              </a:ext>
            </a:extLst>
          </p:cNvPr>
          <p:cNvGrpSpPr/>
          <p:nvPr/>
        </p:nvGrpSpPr>
        <p:grpSpPr>
          <a:xfrm>
            <a:off x="533400" y="-136556"/>
            <a:ext cx="533400" cy="10549808"/>
            <a:chOff x="0" y="0"/>
            <a:chExt cx="368300" cy="148602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13ADD536-D06C-C2BA-B2EB-E8C3A368F2B8}"/>
                </a:ext>
              </a:extLst>
            </p:cNvPr>
            <p:cNvSpPr/>
            <p:nvPr/>
          </p:nvSpPr>
          <p:spPr>
            <a:xfrm>
              <a:off x="0" y="184150"/>
              <a:ext cx="368300" cy="14491970"/>
            </a:xfrm>
            <a:custGeom>
              <a:avLst/>
              <a:gdLst/>
              <a:ahLst/>
              <a:cxnLst/>
              <a:rect l="l" t="t" r="r" b="b"/>
              <a:pathLst>
                <a:path w="368300" h="14491970">
                  <a:moveTo>
                    <a:pt x="0" y="14491970"/>
                  </a:moveTo>
                  <a:lnTo>
                    <a:pt x="0" y="0"/>
                  </a:lnTo>
                  <a:lnTo>
                    <a:pt x="368300" y="0"/>
                  </a:lnTo>
                  <a:lnTo>
                    <a:pt x="368300" y="1449197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301</Words>
  <Application>Microsoft Office PowerPoint</Application>
  <PresentationFormat>Personalizar</PresentationFormat>
  <Paragraphs>196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5" baseType="lpstr">
      <vt:lpstr>Open Sans 1 Bold</vt:lpstr>
      <vt:lpstr>Calibri (MS) Bold</vt:lpstr>
      <vt:lpstr>Lato</vt:lpstr>
      <vt:lpstr>Arial</vt:lpstr>
      <vt:lpstr>Calibri (MS)</vt:lpstr>
      <vt:lpstr>Raleway</vt:lpstr>
      <vt:lpstr>Wingdings</vt:lpstr>
      <vt:lpstr>Calibri</vt:lpstr>
      <vt:lpstr>Open Sans 1</vt:lpstr>
      <vt:lpstr>Open Sans 2 Bold</vt:lpstr>
      <vt:lpstr>Raleway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 2026 - Resumed - April, 23</dc:title>
  <dc:creator>SAMSUNG</dc:creator>
  <cp:lastModifiedBy>Carlos Carlotti</cp:lastModifiedBy>
  <cp:revision>1</cp:revision>
  <dcterms:created xsi:type="dcterms:W3CDTF">2006-08-16T00:00:00Z</dcterms:created>
  <dcterms:modified xsi:type="dcterms:W3CDTF">2026-04-27T14:45:07Z</dcterms:modified>
  <dc:identifier>DAHHDSwoFyM</dc:identifier>
</cp:coreProperties>
</file>